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Pacifico"/>
      <p:regular r:id="rId44"/>
    </p:embeddedFont>
    <p:embeddedFont>
      <p:font typeface="Spectral Light"/>
      <p:regular r:id="rId45"/>
      <p:bold r:id="rId46"/>
      <p:italic r:id="rId47"/>
      <p:boldItalic r:id="rId48"/>
    </p:embeddedFont>
    <p:embeddedFont>
      <p:font typeface="Teko Medium"/>
      <p:regular r:id="rId49"/>
      <p:bold r:id="rId50"/>
    </p:embeddedFont>
    <p:embeddedFont>
      <p:font typeface="Comfortaa Medium"/>
      <p:regular r:id="rId51"/>
      <p:bold r:id="rId52"/>
    </p:embeddedFont>
    <p:embeddedFont>
      <p:font typeface="Teko Light"/>
      <p:regular r:id="rId53"/>
      <p:bold r:id="rId54"/>
    </p:embeddedFont>
    <p:embeddedFont>
      <p:font typeface="Montserrat SemiBold"/>
      <p:regular r:id="rId55"/>
      <p:bold r:id="rId56"/>
      <p:italic r:id="rId57"/>
      <p:boldItalic r:id="rId58"/>
    </p:embeddedFont>
    <p:embeddedFont>
      <p:font typeface="Source Code Pro Light"/>
      <p:regular r:id="rId59"/>
      <p:bold r:id="rId60"/>
      <p:italic r:id="rId61"/>
      <p:boldItalic r:id="rId62"/>
    </p:embeddedFont>
    <p:embeddedFont>
      <p:font typeface="Teko"/>
      <p:regular r:id="rId63"/>
      <p:bold r:id="rId64"/>
    </p:embeddedFont>
    <p:embeddedFont>
      <p:font typeface="Alef"/>
      <p:regular r:id="rId65"/>
      <p:bold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Montserrat"/>
      <p:regular r:id="rId71"/>
      <p:bold r:id="rId72"/>
      <p:italic r:id="rId73"/>
      <p:boldItalic r:id="rId74"/>
    </p:embeddedFont>
    <p:embeddedFont>
      <p:font typeface="Arvo"/>
      <p:regular r:id="rId75"/>
      <p:bold r:id="rId76"/>
      <p:italic r:id="rId77"/>
      <p:boldItalic r:id="rId78"/>
    </p:embeddedFont>
    <p:embeddedFont>
      <p:font typeface="Source Code Pro"/>
      <p:regular r:id="rId79"/>
      <p:bold r:id="rId80"/>
      <p:italic r:id="rId81"/>
      <p:boldItalic r:id="rId82"/>
    </p:embeddedFont>
    <p:embeddedFont>
      <p:font typeface="Nunito Sans Black"/>
      <p:bold r:id="rId83"/>
      <p:boldItalic r:id="rId84"/>
    </p:embeddedFont>
    <p:embeddedFont>
      <p:font typeface="Montserrat ExtraBold"/>
      <p:bold r:id="rId85"/>
      <p:boldItalic r:id="rId86"/>
    </p:embeddedFont>
    <p:embeddedFont>
      <p:font typeface="Oswald"/>
      <p:regular r:id="rId87"/>
      <p:bold r:id="rId88"/>
    </p:embeddedFont>
    <p:embeddedFont>
      <p:font typeface="Nunito Sans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93" roundtripDataSignature="AMtx7mhulrN6RbChu7gEwAH7MSSQdoOl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SansBlack-boldItalic.fntdata"/><Relationship Id="rId83" Type="http://schemas.openxmlformats.org/officeDocument/2006/relationships/font" Target="fonts/NunitoSansBlack-bold.fntdata"/><Relationship Id="rId42" Type="http://schemas.openxmlformats.org/officeDocument/2006/relationships/slide" Target="slides/slide36.xml"/><Relationship Id="rId86" Type="http://schemas.openxmlformats.org/officeDocument/2006/relationships/font" Target="fonts/MontserratExtraBold-boldItalic.fntdata"/><Relationship Id="rId41" Type="http://schemas.openxmlformats.org/officeDocument/2006/relationships/slide" Target="slides/slide35.xml"/><Relationship Id="rId85" Type="http://schemas.openxmlformats.org/officeDocument/2006/relationships/font" Target="fonts/MontserratExtraBold-bold.fntdata"/><Relationship Id="rId44" Type="http://schemas.openxmlformats.org/officeDocument/2006/relationships/font" Target="fonts/Pacifico-regular.fntdata"/><Relationship Id="rId88" Type="http://schemas.openxmlformats.org/officeDocument/2006/relationships/font" Target="fonts/Oswald-bold.fntdata"/><Relationship Id="rId43" Type="http://schemas.openxmlformats.org/officeDocument/2006/relationships/slide" Target="slides/slide37.xml"/><Relationship Id="rId87" Type="http://schemas.openxmlformats.org/officeDocument/2006/relationships/font" Target="fonts/Oswald-regular.fntdata"/><Relationship Id="rId46" Type="http://schemas.openxmlformats.org/officeDocument/2006/relationships/font" Target="fonts/SpectralLight-bold.fntdata"/><Relationship Id="rId45" Type="http://schemas.openxmlformats.org/officeDocument/2006/relationships/font" Target="fonts/SpectralLight-regular.fntdata"/><Relationship Id="rId89" Type="http://schemas.openxmlformats.org/officeDocument/2006/relationships/font" Target="fonts/NunitoSans-regular.fntdata"/><Relationship Id="rId80" Type="http://schemas.openxmlformats.org/officeDocument/2006/relationships/font" Target="fonts/SourceCodePro-bold.fntdata"/><Relationship Id="rId82" Type="http://schemas.openxmlformats.org/officeDocument/2006/relationships/font" Target="fonts/SourceCodePro-boldItalic.fntdata"/><Relationship Id="rId81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SpectralLight-boldItalic.fntdata"/><Relationship Id="rId47" Type="http://schemas.openxmlformats.org/officeDocument/2006/relationships/font" Target="fonts/SpectralLight-italic.fntdata"/><Relationship Id="rId49" Type="http://schemas.openxmlformats.org/officeDocument/2006/relationships/font" Target="fonts/Tek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italic.fntdata"/><Relationship Id="rId72" Type="http://schemas.openxmlformats.org/officeDocument/2006/relationships/font" Target="fonts/Montserrat-bold.fntdata"/><Relationship Id="rId31" Type="http://schemas.openxmlformats.org/officeDocument/2006/relationships/slide" Target="slides/slide25.xml"/><Relationship Id="rId75" Type="http://schemas.openxmlformats.org/officeDocument/2006/relationships/font" Target="fonts/Arvo-regular.fntdata"/><Relationship Id="rId30" Type="http://schemas.openxmlformats.org/officeDocument/2006/relationships/slide" Target="slides/slide24.xml"/><Relationship Id="rId74" Type="http://schemas.openxmlformats.org/officeDocument/2006/relationships/font" Target="fonts/Montserrat-boldItalic.fntdata"/><Relationship Id="rId33" Type="http://schemas.openxmlformats.org/officeDocument/2006/relationships/slide" Target="slides/slide27.xml"/><Relationship Id="rId77" Type="http://schemas.openxmlformats.org/officeDocument/2006/relationships/font" Target="fonts/Arvo-italic.fntdata"/><Relationship Id="rId32" Type="http://schemas.openxmlformats.org/officeDocument/2006/relationships/slide" Target="slides/slide26.xml"/><Relationship Id="rId76" Type="http://schemas.openxmlformats.org/officeDocument/2006/relationships/font" Target="fonts/Arvo-bold.fntdata"/><Relationship Id="rId35" Type="http://schemas.openxmlformats.org/officeDocument/2006/relationships/slide" Target="slides/slide29.xml"/><Relationship Id="rId79" Type="http://schemas.openxmlformats.org/officeDocument/2006/relationships/font" Target="fonts/SourceCodePro-regular.fntdata"/><Relationship Id="rId34" Type="http://schemas.openxmlformats.org/officeDocument/2006/relationships/slide" Target="slides/slide28.xml"/><Relationship Id="rId78" Type="http://schemas.openxmlformats.org/officeDocument/2006/relationships/font" Target="fonts/Arvo-boldItalic.fntdata"/><Relationship Id="rId71" Type="http://schemas.openxmlformats.org/officeDocument/2006/relationships/font" Target="fonts/Montserrat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ourceCodeProLight-boldItalic.fntdata"/><Relationship Id="rId61" Type="http://schemas.openxmlformats.org/officeDocument/2006/relationships/font" Target="fonts/SourceCodeProLight-italic.fntdata"/><Relationship Id="rId20" Type="http://schemas.openxmlformats.org/officeDocument/2006/relationships/slide" Target="slides/slide14.xml"/><Relationship Id="rId64" Type="http://schemas.openxmlformats.org/officeDocument/2006/relationships/font" Target="fonts/Teko-bold.fntdata"/><Relationship Id="rId63" Type="http://schemas.openxmlformats.org/officeDocument/2006/relationships/font" Target="fonts/Teko-regular.fntdata"/><Relationship Id="rId22" Type="http://schemas.openxmlformats.org/officeDocument/2006/relationships/slide" Target="slides/slide16.xml"/><Relationship Id="rId66" Type="http://schemas.openxmlformats.org/officeDocument/2006/relationships/font" Target="fonts/Alef-bold.fntdata"/><Relationship Id="rId21" Type="http://schemas.openxmlformats.org/officeDocument/2006/relationships/slide" Target="slides/slide15.xml"/><Relationship Id="rId65" Type="http://schemas.openxmlformats.org/officeDocument/2006/relationships/font" Target="fonts/Alef-regular.fntdata"/><Relationship Id="rId24" Type="http://schemas.openxmlformats.org/officeDocument/2006/relationships/slide" Target="slides/slide18.xml"/><Relationship Id="rId68" Type="http://schemas.openxmlformats.org/officeDocument/2006/relationships/font" Target="fonts/Lato-bold.fntdata"/><Relationship Id="rId23" Type="http://schemas.openxmlformats.org/officeDocument/2006/relationships/slide" Target="slides/slide17.xml"/><Relationship Id="rId67" Type="http://schemas.openxmlformats.org/officeDocument/2006/relationships/font" Target="fonts/Lato-regular.fntdata"/><Relationship Id="rId60" Type="http://schemas.openxmlformats.org/officeDocument/2006/relationships/font" Target="fonts/SourceCodeProLigh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mfortaaMedium-regular.fntdata"/><Relationship Id="rId50" Type="http://schemas.openxmlformats.org/officeDocument/2006/relationships/font" Target="fonts/TekoMedium-bold.fntdata"/><Relationship Id="rId53" Type="http://schemas.openxmlformats.org/officeDocument/2006/relationships/font" Target="fonts/TekoLight-regular.fntdata"/><Relationship Id="rId52" Type="http://schemas.openxmlformats.org/officeDocument/2006/relationships/font" Target="fonts/ComfortaaMedium-bold.fntdata"/><Relationship Id="rId11" Type="http://schemas.openxmlformats.org/officeDocument/2006/relationships/slide" Target="slides/slide5.xml"/><Relationship Id="rId55" Type="http://schemas.openxmlformats.org/officeDocument/2006/relationships/font" Target="fonts/MontserratSemiBold-regular.fntdata"/><Relationship Id="rId10" Type="http://schemas.openxmlformats.org/officeDocument/2006/relationships/slide" Target="slides/slide4.xml"/><Relationship Id="rId54" Type="http://schemas.openxmlformats.org/officeDocument/2006/relationships/font" Target="fonts/TekoLight-bold.fntdata"/><Relationship Id="rId13" Type="http://schemas.openxmlformats.org/officeDocument/2006/relationships/slide" Target="slides/slide7.xml"/><Relationship Id="rId57" Type="http://schemas.openxmlformats.org/officeDocument/2006/relationships/font" Target="fonts/MontserratSemiBold-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SemiBold-bold.fntdata"/><Relationship Id="rId91" Type="http://schemas.openxmlformats.org/officeDocument/2006/relationships/font" Target="fonts/NunitoSans-italic.fntdata"/><Relationship Id="rId90" Type="http://schemas.openxmlformats.org/officeDocument/2006/relationships/font" Target="fonts/NunitoSans-bold.fntdata"/><Relationship Id="rId93" Type="http://customschemas.google.com/relationships/presentationmetadata" Target="metadata"/><Relationship Id="rId92" Type="http://schemas.openxmlformats.org/officeDocument/2006/relationships/font" Target="fonts/NunitoSans-boldItalic.fntdata"/><Relationship Id="rId15" Type="http://schemas.openxmlformats.org/officeDocument/2006/relationships/slide" Target="slides/slide9.xml"/><Relationship Id="rId59" Type="http://schemas.openxmlformats.org/officeDocument/2006/relationships/font" Target="fonts/SourceCodeProLight-regular.fntdata"/><Relationship Id="rId14" Type="http://schemas.openxmlformats.org/officeDocument/2006/relationships/slide" Target="slides/slide8.xml"/><Relationship Id="rId58" Type="http://schemas.openxmlformats.org/officeDocument/2006/relationships/font" Target="fonts/Montserrat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5" name="Google Shape;21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6653049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8" name="Google Shape;2228;g16653049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685c0c27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4" name="Google Shape;2234;g1685c0c27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1685c0c27c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1" name="Google Shape;2241;g1685c0c27c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1685c0c27c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7" name="Google Shape;2247;g1685c0c27c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168d2c46d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6" name="Google Shape;2256;g168d2c46d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68d2c46d6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2" name="Google Shape;2262;g168d2c46d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1685c0c27c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7" name="Google Shape;2277;g1685c0c27c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1685c0c27c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5" name="Google Shape;2285;g1685c0c27c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1685c0c27c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2" name="Google Shape;2292;g1685c0c27c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1685c0c27c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8" name="Google Shape;2298;g1685c0c27c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18542d4425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1" name="Google Shape;2151;g18542d4425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2" name="Google Shape;2152;g18542d4425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6b84b3877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5" name="Google Shape;2305;g16b84b3877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184d0b7444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2" name="Google Shape;2312;g184d0b7444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84d0b744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9" name="Google Shape;2319;g184d0b744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16b84b387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6" name="Google Shape;2326;g16b84b387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16b84b387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3" name="Google Shape;2333;g16b84b387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16b84b387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9" name="Google Shape;2349;g16b84b387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16b84b387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8" name="Google Shape;2358;g16b84b387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16b84b3877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7" name="Google Shape;2367;g16b84b3877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16b84b387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6" name="Google Shape;2376;g16b84b387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16b84b3877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5" name="Google Shape;2385;g16b84b3877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166f6c12c4a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1" name="Google Shape;2161;g166f6c12c4a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16b84b3877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4" name="Google Shape;2394;g16b84b387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6b84b387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3" name="Google Shape;2403;g16b84b387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16b84b387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2" name="Google Shape;2412;g16b84b387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16b84b387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1" name="Google Shape;2421;g16b84b387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16b84b3877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0" name="Google Shape;2430;g16b84b3877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1685c0c2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8" name="Google Shape;2438;g1685c0c2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16b84b387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4" name="Google Shape;2444;g16b84b387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6b84b3877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0" name="Google Shape;2460;g16b84b3877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1665304926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0" name="Google Shape;2170;g1665304926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166f6c12c4a_0_1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6" name="Google Shape;2176;g166f6c12c4a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José - criterios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166f6c12c4a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5" name="Google Shape;2195;g166f6c12c4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166f6c12c4a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5" name="Google Shape;2205;g166f6c12c4a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66f6c12c4a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3" name="Google Shape;2213;g166f6c12c4a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José - links de referencias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65c01018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0" name="Google Shape;2220;g165c01018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9"/>
          <p:cNvSpPr txBox="1"/>
          <p:nvPr>
            <p:ph type="ctrTitle"/>
          </p:nvPr>
        </p:nvSpPr>
        <p:spPr>
          <a:xfrm>
            <a:off x="735450" y="1404700"/>
            <a:ext cx="63462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9"/>
          <p:cNvSpPr txBox="1"/>
          <p:nvPr>
            <p:ph idx="1" type="subTitle"/>
          </p:nvPr>
        </p:nvSpPr>
        <p:spPr>
          <a:xfrm>
            <a:off x="735452" y="3536306"/>
            <a:ext cx="50256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9"/>
          <p:cNvSpPr/>
          <p:nvPr/>
        </p:nvSpPr>
        <p:spPr>
          <a:xfrm rot="4285105">
            <a:off x="2750184" y="497757"/>
            <a:ext cx="296559" cy="256335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59"/>
          <p:cNvGrpSpPr/>
          <p:nvPr/>
        </p:nvGrpSpPr>
        <p:grpSpPr>
          <a:xfrm>
            <a:off x="3337925" y="269463"/>
            <a:ext cx="892900" cy="888725"/>
            <a:chOff x="3655725" y="3261075"/>
            <a:chExt cx="892900" cy="888725"/>
          </a:xfrm>
        </p:grpSpPr>
        <p:sp>
          <p:nvSpPr>
            <p:cNvPr id="13" name="Google Shape;13;p59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9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9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9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9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9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59"/>
          <p:cNvGrpSpPr/>
          <p:nvPr/>
        </p:nvGrpSpPr>
        <p:grpSpPr>
          <a:xfrm>
            <a:off x="5470450" y="477700"/>
            <a:ext cx="378900" cy="472250"/>
            <a:chOff x="2459875" y="3181675"/>
            <a:chExt cx="378900" cy="472250"/>
          </a:xfrm>
        </p:grpSpPr>
        <p:sp>
          <p:nvSpPr>
            <p:cNvPr id="20" name="Google Shape;20;p59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9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9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59"/>
          <p:cNvSpPr/>
          <p:nvPr/>
        </p:nvSpPr>
        <p:spPr>
          <a:xfrm rot="-1005388">
            <a:off x="6669674" y="2166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59"/>
          <p:cNvGrpSpPr/>
          <p:nvPr/>
        </p:nvGrpSpPr>
        <p:grpSpPr>
          <a:xfrm>
            <a:off x="5383364" y="539488"/>
            <a:ext cx="3646522" cy="4007720"/>
            <a:chOff x="5348750" y="2347100"/>
            <a:chExt cx="1108500" cy="1218300"/>
          </a:xfrm>
        </p:grpSpPr>
        <p:sp>
          <p:nvSpPr>
            <p:cNvPr id="25" name="Google Shape;25;p59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9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9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9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9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9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9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9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9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9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9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9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9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9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9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59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59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42" name="Google Shape;42;p5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9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9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9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9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9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9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9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9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9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9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9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9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59"/>
          <p:cNvSpPr/>
          <p:nvPr/>
        </p:nvSpPr>
        <p:spPr>
          <a:xfrm rot="-1004951">
            <a:off x="8062589" y="4041054"/>
            <a:ext cx="296687" cy="256257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59"/>
          <p:cNvGrpSpPr/>
          <p:nvPr/>
        </p:nvGrpSpPr>
        <p:grpSpPr>
          <a:xfrm>
            <a:off x="4867207" y="3738819"/>
            <a:ext cx="1253407" cy="1311078"/>
            <a:chOff x="4385625" y="4289775"/>
            <a:chExt cx="983450" cy="1028700"/>
          </a:xfrm>
        </p:grpSpPr>
        <p:sp>
          <p:nvSpPr>
            <p:cNvPr id="76" name="Google Shape;76;p59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9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9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9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59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83" name="Google Shape;83;p59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9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9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9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59"/>
          <p:cNvSpPr/>
          <p:nvPr/>
        </p:nvSpPr>
        <p:spPr>
          <a:xfrm rot="1265233">
            <a:off x="3649679" y="1552981"/>
            <a:ext cx="223465" cy="193267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59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91" name="Google Shape;91;p5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9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9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9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9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9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9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9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9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9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9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9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9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59"/>
          <p:cNvSpPr/>
          <p:nvPr/>
        </p:nvSpPr>
        <p:spPr>
          <a:xfrm rot="4285105">
            <a:off x="296322" y="3694207"/>
            <a:ext cx="296559" cy="256335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2057400" y="3269611"/>
            <a:ext cx="5029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4" name="Google Shape;494;p63"/>
          <p:cNvSpPr txBox="1"/>
          <p:nvPr>
            <p:ph idx="1" type="subTitle"/>
          </p:nvPr>
        </p:nvSpPr>
        <p:spPr>
          <a:xfrm>
            <a:off x="2057400" y="3924785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95" name="Google Shape;495;p63"/>
          <p:cNvGrpSpPr/>
          <p:nvPr/>
        </p:nvGrpSpPr>
        <p:grpSpPr>
          <a:xfrm rot="5400000">
            <a:off x="7901750" y="3445750"/>
            <a:ext cx="2289250" cy="3059825"/>
            <a:chOff x="2215325" y="2417050"/>
            <a:chExt cx="2289250" cy="3059825"/>
          </a:xfrm>
        </p:grpSpPr>
        <p:sp>
          <p:nvSpPr>
            <p:cNvPr id="496" name="Google Shape;496;p6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3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3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3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3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3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3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3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3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3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3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3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3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63"/>
          <p:cNvGrpSpPr/>
          <p:nvPr/>
        </p:nvGrpSpPr>
        <p:grpSpPr>
          <a:xfrm>
            <a:off x="-296872" y="3728666"/>
            <a:ext cx="1198512" cy="1244001"/>
            <a:chOff x="238125" y="3112025"/>
            <a:chExt cx="716000" cy="743175"/>
          </a:xfrm>
        </p:grpSpPr>
        <p:sp>
          <p:nvSpPr>
            <p:cNvPr id="529" name="Google Shape;529;p63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3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63"/>
          <p:cNvGrpSpPr/>
          <p:nvPr/>
        </p:nvGrpSpPr>
        <p:grpSpPr>
          <a:xfrm>
            <a:off x="252650" y="4439275"/>
            <a:ext cx="378900" cy="472250"/>
            <a:chOff x="2459875" y="3181675"/>
            <a:chExt cx="378900" cy="472250"/>
          </a:xfrm>
        </p:grpSpPr>
        <p:sp>
          <p:nvSpPr>
            <p:cNvPr id="533" name="Google Shape;533;p63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3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p63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537" name="Google Shape;537;p63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3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3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p63"/>
          <p:cNvGrpSpPr/>
          <p:nvPr/>
        </p:nvGrpSpPr>
        <p:grpSpPr>
          <a:xfrm>
            <a:off x="8499400" y="1373050"/>
            <a:ext cx="378900" cy="472250"/>
            <a:chOff x="2459875" y="3181675"/>
            <a:chExt cx="378900" cy="472250"/>
          </a:xfrm>
        </p:grpSpPr>
        <p:sp>
          <p:nvSpPr>
            <p:cNvPr id="544" name="Google Shape;544;p63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3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3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9" name="Google Shape;549;p66"/>
          <p:cNvSpPr txBox="1"/>
          <p:nvPr>
            <p:ph idx="1" type="subTitle"/>
          </p:nvPr>
        </p:nvSpPr>
        <p:spPr>
          <a:xfrm>
            <a:off x="1353375" y="2735693"/>
            <a:ext cx="2578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550" name="Google Shape;550;p66"/>
          <p:cNvSpPr txBox="1"/>
          <p:nvPr>
            <p:ph idx="2" type="subTitle"/>
          </p:nvPr>
        </p:nvSpPr>
        <p:spPr>
          <a:xfrm>
            <a:off x="5213625" y="2735693"/>
            <a:ext cx="2575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551" name="Google Shape;551;p66"/>
          <p:cNvSpPr txBox="1"/>
          <p:nvPr>
            <p:ph idx="3" type="subTitle"/>
          </p:nvPr>
        </p:nvSpPr>
        <p:spPr>
          <a:xfrm>
            <a:off x="1354875" y="3127543"/>
            <a:ext cx="257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2" name="Google Shape;552;p66"/>
          <p:cNvSpPr txBox="1"/>
          <p:nvPr>
            <p:ph idx="4" type="subTitle"/>
          </p:nvPr>
        </p:nvSpPr>
        <p:spPr>
          <a:xfrm>
            <a:off x="5212125" y="3129918"/>
            <a:ext cx="257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53" name="Google Shape;553;p66"/>
          <p:cNvGrpSpPr/>
          <p:nvPr/>
        </p:nvGrpSpPr>
        <p:grpSpPr>
          <a:xfrm>
            <a:off x="312450" y="232238"/>
            <a:ext cx="892900" cy="888725"/>
            <a:chOff x="3655725" y="3261075"/>
            <a:chExt cx="892900" cy="888725"/>
          </a:xfrm>
        </p:grpSpPr>
        <p:sp>
          <p:nvSpPr>
            <p:cNvPr id="554" name="Google Shape;554;p66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6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6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6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6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6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66"/>
          <p:cNvGrpSpPr/>
          <p:nvPr/>
        </p:nvGrpSpPr>
        <p:grpSpPr>
          <a:xfrm rot="-3664003">
            <a:off x="3517088" y="3337568"/>
            <a:ext cx="2289293" cy="3059882"/>
            <a:chOff x="2215325" y="2417050"/>
            <a:chExt cx="2289250" cy="3059825"/>
          </a:xfrm>
        </p:grpSpPr>
        <p:sp>
          <p:nvSpPr>
            <p:cNvPr id="561" name="Google Shape;561;p66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6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6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6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6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6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6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6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6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6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6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6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6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6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6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6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6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6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6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6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6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6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6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6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6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6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6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6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6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6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6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6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66"/>
          <p:cNvGrpSpPr/>
          <p:nvPr/>
        </p:nvGrpSpPr>
        <p:grpSpPr>
          <a:xfrm rot="-2887425">
            <a:off x="7899145" y="-749660"/>
            <a:ext cx="2012333" cy="2211660"/>
            <a:chOff x="5348750" y="2347100"/>
            <a:chExt cx="1108500" cy="1218300"/>
          </a:xfrm>
        </p:grpSpPr>
        <p:sp>
          <p:nvSpPr>
            <p:cNvPr id="594" name="Google Shape;594;p66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6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6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6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6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6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6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6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6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6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6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6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6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6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6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66"/>
          <p:cNvGrpSpPr/>
          <p:nvPr/>
        </p:nvGrpSpPr>
        <p:grpSpPr>
          <a:xfrm>
            <a:off x="8032825" y="4085075"/>
            <a:ext cx="983450" cy="1028700"/>
            <a:chOff x="4385625" y="4289775"/>
            <a:chExt cx="983450" cy="1028700"/>
          </a:xfrm>
        </p:grpSpPr>
        <p:sp>
          <p:nvSpPr>
            <p:cNvPr id="610" name="Google Shape;610;p66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6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6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6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 1">
  <p:cSld name="BLANK_3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66f6c12c4a_0_1092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 2">
  <p:cSld name="BLANK_4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66f6c12c4a_0_1248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685c0c27c1_1_143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2" name="Google Shape;622;g1685c0c27c1_1_143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23" name="Google Shape;623;g1685c0c27c1_1_143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4" name="Google Shape;624;g1685c0c27c1_1_143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25" name="Google Shape;625;g1685c0c27c1_1_143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6" name="Google Shape;626;g1685c0c27c1_1_143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27" name="Google Shape;627;g1685c0c27c1_1_143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8" name="Google Shape;628;g1685c0c27c1_1_143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29" name="Google Shape;629;g1685c0c27c1_1_143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2" name="Google Shape;632;p69"/>
          <p:cNvGrpSpPr/>
          <p:nvPr/>
        </p:nvGrpSpPr>
        <p:grpSpPr>
          <a:xfrm rot="-5400000">
            <a:off x="-413575" y="-1775500"/>
            <a:ext cx="2289250" cy="3059825"/>
            <a:chOff x="2215325" y="2417050"/>
            <a:chExt cx="2289250" cy="3059825"/>
          </a:xfrm>
        </p:grpSpPr>
        <p:sp>
          <p:nvSpPr>
            <p:cNvPr id="633" name="Google Shape;633;p6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9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9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9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9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9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9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9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9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9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9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9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9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5" name="Google Shape;665;p69"/>
          <p:cNvGrpSpPr/>
          <p:nvPr/>
        </p:nvGrpSpPr>
        <p:grpSpPr>
          <a:xfrm flipH="1" rot="-2085203">
            <a:off x="7940386" y="-28445"/>
            <a:ext cx="1198514" cy="1244002"/>
            <a:chOff x="238125" y="3112025"/>
            <a:chExt cx="716000" cy="743175"/>
          </a:xfrm>
        </p:grpSpPr>
        <p:sp>
          <p:nvSpPr>
            <p:cNvPr id="666" name="Google Shape;666;p69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9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9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69"/>
          <p:cNvGrpSpPr/>
          <p:nvPr/>
        </p:nvGrpSpPr>
        <p:grpSpPr>
          <a:xfrm rot="-2700000">
            <a:off x="8527743" y="1234166"/>
            <a:ext cx="481295" cy="473620"/>
            <a:chOff x="1433950" y="3130850"/>
            <a:chExt cx="481300" cy="473625"/>
          </a:xfrm>
        </p:grpSpPr>
        <p:sp>
          <p:nvSpPr>
            <p:cNvPr id="670" name="Google Shape;670;p69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9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9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9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69"/>
          <p:cNvGrpSpPr/>
          <p:nvPr/>
        </p:nvGrpSpPr>
        <p:grpSpPr>
          <a:xfrm>
            <a:off x="7211425" y="193150"/>
            <a:ext cx="481300" cy="473625"/>
            <a:chOff x="1433950" y="3130850"/>
            <a:chExt cx="481300" cy="473625"/>
          </a:xfrm>
        </p:grpSpPr>
        <p:sp>
          <p:nvSpPr>
            <p:cNvPr id="677" name="Google Shape;677;p69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9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9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9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69"/>
          <p:cNvGrpSpPr/>
          <p:nvPr/>
        </p:nvGrpSpPr>
        <p:grpSpPr>
          <a:xfrm flipH="1" rot="1156429">
            <a:off x="8241088" y="4363343"/>
            <a:ext cx="378919" cy="472274"/>
            <a:chOff x="2459875" y="3181675"/>
            <a:chExt cx="378900" cy="472250"/>
          </a:xfrm>
        </p:grpSpPr>
        <p:sp>
          <p:nvSpPr>
            <p:cNvPr id="684" name="Google Shape;684;p69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9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9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69"/>
          <p:cNvGrpSpPr/>
          <p:nvPr/>
        </p:nvGrpSpPr>
        <p:grpSpPr>
          <a:xfrm flipH="1" rot="3076494">
            <a:off x="-346710" y="3744920"/>
            <a:ext cx="1253395" cy="1311066"/>
            <a:chOff x="4385625" y="4289775"/>
            <a:chExt cx="983450" cy="1028700"/>
          </a:xfrm>
        </p:grpSpPr>
        <p:sp>
          <p:nvSpPr>
            <p:cNvPr id="688" name="Google Shape;688;p69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9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9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9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p69"/>
          <p:cNvSpPr/>
          <p:nvPr/>
        </p:nvSpPr>
        <p:spPr>
          <a:xfrm rot="1266272">
            <a:off x="342810" y="411335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697" name="Google Shape;697;p80"/>
          <p:cNvSpPr txBox="1"/>
          <p:nvPr>
            <p:ph idx="1" type="body"/>
          </p:nvPr>
        </p:nvSpPr>
        <p:spPr>
          <a:xfrm>
            <a:off x="1740600" y="1495950"/>
            <a:ext cx="56628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698" name="Google Shape;698;p80"/>
          <p:cNvGrpSpPr/>
          <p:nvPr/>
        </p:nvGrpSpPr>
        <p:grpSpPr>
          <a:xfrm rot="-3076494">
            <a:off x="8372082" y="4158557"/>
            <a:ext cx="1253395" cy="1311066"/>
            <a:chOff x="4385625" y="4289775"/>
            <a:chExt cx="983450" cy="1028700"/>
          </a:xfrm>
        </p:grpSpPr>
        <p:sp>
          <p:nvSpPr>
            <p:cNvPr id="699" name="Google Shape;699;p80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0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0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0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5" name="Google Shape;705;p80"/>
          <p:cNvSpPr/>
          <p:nvPr/>
        </p:nvSpPr>
        <p:spPr>
          <a:xfrm flipH="1" rot="-1266272">
            <a:off x="8033634" y="4526992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80"/>
          <p:cNvGrpSpPr/>
          <p:nvPr/>
        </p:nvGrpSpPr>
        <p:grpSpPr>
          <a:xfrm flipH="1">
            <a:off x="8178492" y="3333325"/>
            <a:ext cx="892900" cy="888725"/>
            <a:chOff x="3655725" y="3261075"/>
            <a:chExt cx="892900" cy="888725"/>
          </a:xfrm>
        </p:grpSpPr>
        <p:sp>
          <p:nvSpPr>
            <p:cNvPr id="707" name="Google Shape;707;p80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80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80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80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80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80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3" name="Google Shape;713;p80"/>
          <p:cNvGrpSpPr/>
          <p:nvPr/>
        </p:nvGrpSpPr>
        <p:grpSpPr>
          <a:xfrm rot="2085203">
            <a:off x="-435031" y="-82495"/>
            <a:ext cx="1198514" cy="1244002"/>
            <a:chOff x="238125" y="3112025"/>
            <a:chExt cx="716000" cy="743175"/>
          </a:xfrm>
        </p:grpSpPr>
        <p:sp>
          <p:nvSpPr>
            <p:cNvPr id="714" name="Google Shape;714;p80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80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80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7" name="Google Shape;717;p80"/>
          <p:cNvGrpSpPr/>
          <p:nvPr/>
        </p:nvGrpSpPr>
        <p:grpSpPr>
          <a:xfrm flipH="1">
            <a:off x="1330519" y="195050"/>
            <a:ext cx="378900" cy="472250"/>
            <a:chOff x="2459875" y="3181675"/>
            <a:chExt cx="378900" cy="472250"/>
          </a:xfrm>
        </p:grpSpPr>
        <p:sp>
          <p:nvSpPr>
            <p:cNvPr id="718" name="Google Shape;718;p8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8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1" name="Google Shape;721;p80"/>
          <p:cNvSpPr/>
          <p:nvPr/>
        </p:nvSpPr>
        <p:spPr>
          <a:xfrm flipH="1" rot="1005388">
            <a:off x="1240329" y="1017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2" name="Google Shape;722;p80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723" name="Google Shape;723;p8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8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8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8" name="Google Shape;728;p86"/>
          <p:cNvSpPr txBox="1"/>
          <p:nvPr>
            <p:ph idx="1" type="subTitle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29" name="Google Shape;729;p86"/>
          <p:cNvSpPr txBox="1"/>
          <p:nvPr>
            <p:ph idx="2" type="subTitle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730" name="Google Shape;730;p86"/>
          <p:cNvGrpSpPr/>
          <p:nvPr/>
        </p:nvGrpSpPr>
        <p:grpSpPr>
          <a:xfrm>
            <a:off x="369750" y="181675"/>
            <a:ext cx="481300" cy="473625"/>
            <a:chOff x="1433950" y="3130850"/>
            <a:chExt cx="481300" cy="473625"/>
          </a:xfrm>
        </p:grpSpPr>
        <p:sp>
          <p:nvSpPr>
            <p:cNvPr id="731" name="Google Shape;731;p8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8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8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8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86"/>
          <p:cNvGrpSpPr/>
          <p:nvPr/>
        </p:nvGrpSpPr>
        <p:grpSpPr>
          <a:xfrm>
            <a:off x="622450" y="-410712"/>
            <a:ext cx="892900" cy="888725"/>
            <a:chOff x="3655725" y="3261075"/>
            <a:chExt cx="892900" cy="888725"/>
          </a:xfrm>
        </p:grpSpPr>
        <p:sp>
          <p:nvSpPr>
            <p:cNvPr id="738" name="Google Shape;738;p86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86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86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86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86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86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p86"/>
          <p:cNvGrpSpPr/>
          <p:nvPr/>
        </p:nvGrpSpPr>
        <p:grpSpPr>
          <a:xfrm rot="-5400000">
            <a:off x="7520750" y="3198100"/>
            <a:ext cx="2289250" cy="3059825"/>
            <a:chOff x="2215325" y="2417050"/>
            <a:chExt cx="2289250" cy="3059825"/>
          </a:xfrm>
        </p:grpSpPr>
        <p:sp>
          <p:nvSpPr>
            <p:cNvPr id="745" name="Google Shape;745;p86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86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86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86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86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86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86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86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86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86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86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86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86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86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86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86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86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86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86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86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86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86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86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86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86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86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86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86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6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6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6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6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86"/>
          <p:cNvGrpSpPr/>
          <p:nvPr/>
        </p:nvGrpSpPr>
        <p:grpSpPr>
          <a:xfrm rot="-2700000">
            <a:off x="8478143" y="1397291"/>
            <a:ext cx="481295" cy="473620"/>
            <a:chOff x="1433950" y="3130850"/>
            <a:chExt cx="481300" cy="473625"/>
          </a:xfrm>
        </p:grpSpPr>
        <p:sp>
          <p:nvSpPr>
            <p:cNvPr id="778" name="Google Shape;778;p8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8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8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8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86"/>
          <p:cNvGrpSpPr/>
          <p:nvPr/>
        </p:nvGrpSpPr>
        <p:grpSpPr>
          <a:xfrm>
            <a:off x="8575100" y="822850"/>
            <a:ext cx="481300" cy="473625"/>
            <a:chOff x="1433950" y="3130850"/>
            <a:chExt cx="481300" cy="473625"/>
          </a:xfrm>
        </p:grpSpPr>
        <p:sp>
          <p:nvSpPr>
            <p:cNvPr id="785" name="Google Shape;785;p8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5"/>
          <p:cNvSpPr txBox="1"/>
          <p:nvPr>
            <p:ph idx="1" type="subTitle"/>
          </p:nvPr>
        </p:nvSpPr>
        <p:spPr>
          <a:xfrm>
            <a:off x="2642550" y="1511269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3" name="Google Shape;793;p85"/>
          <p:cNvSpPr txBox="1"/>
          <p:nvPr>
            <p:ph type="title"/>
          </p:nvPr>
        </p:nvSpPr>
        <p:spPr>
          <a:xfrm>
            <a:off x="2642550" y="558550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4" name="Google Shape;794;p85"/>
          <p:cNvSpPr txBox="1"/>
          <p:nvPr/>
        </p:nvSpPr>
        <p:spPr>
          <a:xfrm>
            <a:off x="2286725" y="3141550"/>
            <a:ext cx="4560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95" name="Google Shape;795;p85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796" name="Google Shape;796;p85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5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5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85"/>
          <p:cNvGrpSpPr/>
          <p:nvPr/>
        </p:nvGrpSpPr>
        <p:grpSpPr>
          <a:xfrm>
            <a:off x="379403" y="3806891"/>
            <a:ext cx="1198512" cy="1244001"/>
            <a:chOff x="238125" y="3112025"/>
            <a:chExt cx="716000" cy="743175"/>
          </a:xfrm>
        </p:grpSpPr>
        <p:sp>
          <p:nvSpPr>
            <p:cNvPr id="800" name="Google Shape;800;p85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5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5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3" name="Google Shape;803;p85"/>
          <p:cNvGrpSpPr/>
          <p:nvPr/>
        </p:nvGrpSpPr>
        <p:grpSpPr>
          <a:xfrm>
            <a:off x="7135964" y="539488"/>
            <a:ext cx="3646522" cy="4007720"/>
            <a:chOff x="5348750" y="2347100"/>
            <a:chExt cx="1108500" cy="1218300"/>
          </a:xfrm>
        </p:grpSpPr>
        <p:sp>
          <p:nvSpPr>
            <p:cNvPr id="804" name="Google Shape;804;p85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5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5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5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5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5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5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5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5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5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5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5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5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5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5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85"/>
          <p:cNvGrpSpPr/>
          <p:nvPr/>
        </p:nvGrpSpPr>
        <p:grpSpPr>
          <a:xfrm>
            <a:off x="336475" y="258625"/>
            <a:ext cx="378900" cy="472250"/>
            <a:chOff x="2459875" y="3181675"/>
            <a:chExt cx="378900" cy="472250"/>
          </a:xfrm>
        </p:grpSpPr>
        <p:sp>
          <p:nvSpPr>
            <p:cNvPr id="820" name="Google Shape;820;p85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5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5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p85"/>
          <p:cNvSpPr/>
          <p:nvPr/>
        </p:nvSpPr>
        <p:spPr>
          <a:xfrm rot="-1005388">
            <a:off x="1535699" y="-2453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p85"/>
          <p:cNvGrpSpPr/>
          <p:nvPr/>
        </p:nvGrpSpPr>
        <p:grpSpPr>
          <a:xfrm>
            <a:off x="-447743" y="652719"/>
            <a:ext cx="1253407" cy="1311078"/>
            <a:chOff x="4385625" y="4289775"/>
            <a:chExt cx="983450" cy="1028700"/>
          </a:xfrm>
        </p:grpSpPr>
        <p:sp>
          <p:nvSpPr>
            <p:cNvPr id="825" name="Google Shape;825;p85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5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5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5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5"/>
          <p:cNvSpPr txBox="1"/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3" name="Google Shape;833;p65"/>
          <p:cNvSpPr txBox="1"/>
          <p:nvPr>
            <p:ph idx="1" type="body"/>
          </p:nvPr>
        </p:nvSpPr>
        <p:spPr>
          <a:xfrm>
            <a:off x="2325750" y="1428750"/>
            <a:ext cx="44925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/>
        </p:txBody>
      </p:sp>
      <p:grpSp>
        <p:nvGrpSpPr>
          <p:cNvPr id="834" name="Google Shape;834;p65"/>
          <p:cNvGrpSpPr/>
          <p:nvPr/>
        </p:nvGrpSpPr>
        <p:grpSpPr>
          <a:xfrm rot="7723506">
            <a:off x="-217810" y="3957805"/>
            <a:ext cx="1253395" cy="1311066"/>
            <a:chOff x="4385625" y="4289775"/>
            <a:chExt cx="983450" cy="1028700"/>
          </a:xfrm>
        </p:grpSpPr>
        <p:sp>
          <p:nvSpPr>
            <p:cNvPr id="835" name="Google Shape;835;p65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5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5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5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p65"/>
          <p:cNvSpPr/>
          <p:nvPr/>
        </p:nvSpPr>
        <p:spPr>
          <a:xfrm flipH="1" rot="9533728">
            <a:off x="471710" y="4120346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65"/>
          <p:cNvGrpSpPr/>
          <p:nvPr/>
        </p:nvGrpSpPr>
        <p:grpSpPr>
          <a:xfrm flipH="1" rot="10800000">
            <a:off x="1331775" y="4475641"/>
            <a:ext cx="481300" cy="473625"/>
            <a:chOff x="1433950" y="3130850"/>
            <a:chExt cx="481300" cy="473625"/>
          </a:xfrm>
        </p:grpSpPr>
        <p:sp>
          <p:nvSpPr>
            <p:cNvPr id="843" name="Google Shape;843;p65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5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5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5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65"/>
          <p:cNvGrpSpPr/>
          <p:nvPr/>
        </p:nvGrpSpPr>
        <p:grpSpPr>
          <a:xfrm flipH="1" rot="-2085203">
            <a:off x="7940386" y="123955"/>
            <a:ext cx="1198514" cy="1244002"/>
            <a:chOff x="238125" y="3112025"/>
            <a:chExt cx="716000" cy="743175"/>
          </a:xfrm>
        </p:grpSpPr>
        <p:sp>
          <p:nvSpPr>
            <p:cNvPr id="850" name="Google Shape;850;p65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5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5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3" name="Google Shape;853;p65"/>
          <p:cNvGrpSpPr/>
          <p:nvPr/>
        </p:nvGrpSpPr>
        <p:grpSpPr>
          <a:xfrm rot="-2700000">
            <a:off x="329068" y="248416"/>
            <a:ext cx="481295" cy="473620"/>
            <a:chOff x="1433950" y="3130850"/>
            <a:chExt cx="481300" cy="473625"/>
          </a:xfrm>
        </p:grpSpPr>
        <p:sp>
          <p:nvSpPr>
            <p:cNvPr id="854" name="Google Shape;854;p65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5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5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5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65"/>
          <p:cNvGrpSpPr/>
          <p:nvPr/>
        </p:nvGrpSpPr>
        <p:grpSpPr>
          <a:xfrm>
            <a:off x="329063" y="899050"/>
            <a:ext cx="481300" cy="473625"/>
            <a:chOff x="1433950" y="3130850"/>
            <a:chExt cx="481300" cy="473625"/>
          </a:xfrm>
        </p:grpSpPr>
        <p:sp>
          <p:nvSpPr>
            <p:cNvPr id="861" name="Google Shape;861;p65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5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5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5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p65"/>
          <p:cNvGrpSpPr/>
          <p:nvPr/>
        </p:nvGrpSpPr>
        <p:grpSpPr>
          <a:xfrm rot="10800000">
            <a:off x="8137250" y="4078866"/>
            <a:ext cx="892900" cy="888725"/>
            <a:chOff x="3655725" y="3261075"/>
            <a:chExt cx="892900" cy="888725"/>
          </a:xfrm>
        </p:grpSpPr>
        <p:sp>
          <p:nvSpPr>
            <p:cNvPr id="868" name="Google Shape;868;p65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5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5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5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5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5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1"/>
          <p:cNvSpPr txBox="1"/>
          <p:nvPr>
            <p:ph type="title"/>
          </p:nvPr>
        </p:nvSpPr>
        <p:spPr>
          <a:xfrm>
            <a:off x="2148900" y="1922516"/>
            <a:ext cx="4846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61"/>
          <p:cNvSpPr txBox="1"/>
          <p:nvPr>
            <p:ph idx="1" type="subTitle"/>
          </p:nvPr>
        </p:nvSpPr>
        <p:spPr>
          <a:xfrm>
            <a:off x="2148900" y="2489584"/>
            <a:ext cx="4846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7" name="Google Shape;127;p61"/>
          <p:cNvGrpSpPr/>
          <p:nvPr/>
        </p:nvGrpSpPr>
        <p:grpSpPr>
          <a:xfrm flipH="1">
            <a:off x="-1110036" y="124463"/>
            <a:ext cx="3646522" cy="4007720"/>
            <a:chOff x="5348750" y="2347100"/>
            <a:chExt cx="1108500" cy="1218300"/>
          </a:xfrm>
        </p:grpSpPr>
        <p:sp>
          <p:nvSpPr>
            <p:cNvPr id="128" name="Google Shape;128;p6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1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6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6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6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61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1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1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61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1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1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61"/>
          <p:cNvSpPr/>
          <p:nvPr/>
        </p:nvSpPr>
        <p:spPr>
          <a:xfrm flipH="1" rot="-1266272">
            <a:off x="7858638" y="316229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61"/>
          <p:cNvGrpSpPr/>
          <p:nvPr/>
        </p:nvGrpSpPr>
        <p:grpSpPr>
          <a:xfrm flipH="1">
            <a:off x="7267196" y="267400"/>
            <a:ext cx="481300" cy="473625"/>
            <a:chOff x="1433950" y="3130850"/>
            <a:chExt cx="481300" cy="473625"/>
          </a:xfrm>
        </p:grpSpPr>
        <p:sp>
          <p:nvSpPr>
            <p:cNvPr id="145" name="Google Shape;145;p6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61"/>
          <p:cNvGrpSpPr/>
          <p:nvPr/>
        </p:nvGrpSpPr>
        <p:grpSpPr>
          <a:xfrm rot="-3076494">
            <a:off x="7662243" y="3503220"/>
            <a:ext cx="1253395" cy="1311066"/>
            <a:chOff x="4385625" y="4289775"/>
            <a:chExt cx="983450" cy="1028700"/>
          </a:xfrm>
        </p:grpSpPr>
        <p:sp>
          <p:nvSpPr>
            <p:cNvPr id="152" name="Google Shape;152;p61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1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1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1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61"/>
          <p:cNvGrpSpPr/>
          <p:nvPr/>
        </p:nvGrpSpPr>
        <p:grpSpPr>
          <a:xfrm flipH="1">
            <a:off x="7984328" y="2646813"/>
            <a:ext cx="892900" cy="888725"/>
            <a:chOff x="3655725" y="3261075"/>
            <a:chExt cx="892900" cy="888725"/>
          </a:xfrm>
        </p:grpSpPr>
        <p:sp>
          <p:nvSpPr>
            <p:cNvPr id="159" name="Google Shape;159;p61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1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1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1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61"/>
          <p:cNvGrpSpPr/>
          <p:nvPr/>
        </p:nvGrpSpPr>
        <p:grpSpPr>
          <a:xfrm>
            <a:off x="1430838" y="3624241"/>
            <a:ext cx="1198512" cy="1244001"/>
            <a:chOff x="238125" y="3112025"/>
            <a:chExt cx="716000" cy="743175"/>
          </a:xfrm>
        </p:grpSpPr>
        <p:sp>
          <p:nvSpPr>
            <p:cNvPr id="166" name="Google Shape;166;p61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1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1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61"/>
          <p:cNvGrpSpPr/>
          <p:nvPr/>
        </p:nvGrpSpPr>
        <p:grpSpPr>
          <a:xfrm rot="-3648610">
            <a:off x="3634555" y="-1316569"/>
            <a:ext cx="2289227" cy="3059795"/>
            <a:chOff x="2215325" y="2417050"/>
            <a:chExt cx="2289250" cy="3059825"/>
          </a:xfrm>
        </p:grpSpPr>
        <p:sp>
          <p:nvSpPr>
            <p:cNvPr id="170" name="Google Shape;170;p6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1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1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1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1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1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1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1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1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1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1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1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1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7"/>
          <p:cNvSpPr txBox="1"/>
          <p:nvPr>
            <p:ph idx="1" type="subTitle"/>
          </p:nvPr>
        </p:nvSpPr>
        <p:spPr>
          <a:xfrm>
            <a:off x="993571" y="2734056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876" name="Google Shape;876;p67"/>
          <p:cNvSpPr txBox="1"/>
          <p:nvPr>
            <p:ph idx="2" type="subTitle"/>
          </p:nvPr>
        </p:nvSpPr>
        <p:spPr>
          <a:xfrm>
            <a:off x="993571" y="3127253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7" name="Google Shape;877;p67"/>
          <p:cNvSpPr txBox="1"/>
          <p:nvPr>
            <p:ph idx="3" type="subTitle"/>
          </p:nvPr>
        </p:nvSpPr>
        <p:spPr>
          <a:xfrm>
            <a:off x="3566071" y="2734056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878" name="Google Shape;878;p67"/>
          <p:cNvSpPr txBox="1"/>
          <p:nvPr>
            <p:ph idx="4" type="subTitle"/>
          </p:nvPr>
        </p:nvSpPr>
        <p:spPr>
          <a:xfrm>
            <a:off x="3566071" y="3127248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9" name="Google Shape;879;p67"/>
          <p:cNvSpPr txBox="1"/>
          <p:nvPr>
            <p:ph idx="5" type="subTitle"/>
          </p:nvPr>
        </p:nvSpPr>
        <p:spPr>
          <a:xfrm>
            <a:off x="6138571" y="2734056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880" name="Google Shape;880;p67"/>
          <p:cNvSpPr txBox="1"/>
          <p:nvPr>
            <p:ph idx="6" type="subTitle"/>
          </p:nvPr>
        </p:nvSpPr>
        <p:spPr>
          <a:xfrm>
            <a:off x="5998476" y="3127250"/>
            <a:ext cx="2292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1" name="Google Shape;881;p6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82" name="Google Shape;882;p67"/>
          <p:cNvGrpSpPr/>
          <p:nvPr/>
        </p:nvGrpSpPr>
        <p:grpSpPr>
          <a:xfrm rot="-5400000">
            <a:off x="-623125" y="-1560550"/>
            <a:ext cx="2289250" cy="3059825"/>
            <a:chOff x="2215325" y="2417050"/>
            <a:chExt cx="2289250" cy="3059825"/>
          </a:xfrm>
        </p:grpSpPr>
        <p:sp>
          <p:nvSpPr>
            <p:cNvPr id="883" name="Google Shape;883;p6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7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7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7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7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7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7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7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7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7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7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7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7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5" name="Google Shape;915;p67"/>
          <p:cNvGrpSpPr/>
          <p:nvPr/>
        </p:nvGrpSpPr>
        <p:grpSpPr>
          <a:xfrm rot="-5400000">
            <a:off x="7454075" y="3121900"/>
            <a:ext cx="2289250" cy="3059825"/>
            <a:chOff x="2215325" y="2417050"/>
            <a:chExt cx="2289250" cy="3059825"/>
          </a:xfrm>
        </p:grpSpPr>
        <p:sp>
          <p:nvSpPr>
            <p:cNvPr id="916" name="Google Shape;916;p6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7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7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7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7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7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7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7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7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7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7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7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7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67"/>
          <p:cNvGrpSpPr/>
          <p:nvPr/>
        </p:nvGrpSpPr>
        <p:grpSpPr>
          <a:xfrm flipH="1" rot="-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949" name="Google Shape;949;p67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7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7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67"/>
          <p:cNvGrpSpPr/>
          <p:nvPr/>
        </p:nvGrpSpPr>
        <p:grpSpPr>
          <a:xfrm>
            <a:off x="8527475" y="1269475"/>
            <a:ext cx="481300" cy="473625"/>
            <a:chOff x="1433950" y="3130850"/>
            <a:chExt cx="481300" cy="473625"/>
          </a:xfrm>
        </p:grpSpPr>
        <p:sp>
          <p:nvSpPr>
            <p:cNvPr id="953" name="Google Shape;953;p67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7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7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7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9" name="Google Shape;959;p67"/>
          <p:cNvGrpSpPr/>
          <p:nvPr/>
        </p:nvGrpSpPr>
        <p:grpSpPr>
          <a:xfrm rot="7247596">
            <a:off x="-862266" y="3756919"/>
            <a:ext cx="2012416" cy="2211751"/>
            <a:chOff x="5348750" y="2347100"/>
            <a:chExt cx="1108500" cy="1218300"/>
          </a:xfrm>
        </p:grpSpPr>
        <p:sp>
          <p:nvSpPr>
            <p:cNvPr id="960" name="Google Shape;960;p67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7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7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7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7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7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7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7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7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7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7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7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7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7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7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5" name="Google Shape;975;p67"/>
          <p:cNvGrpSpPr/>
          <p:nvPr/>
        </p:nvGrpSpPr>
        <p:grpSpPr>
          <a:xfrm>
            <a:off x="1161982" y="4344119"/>
            <a:ext cx="1253407" cy="1311078"/>
            <a:chOff x="4385625" y="4289775"/>
            <a:chExt cx="983450" cy="1028700"/>
          </a:xfrm>
        </p:grpSpPr>
        <p:sp>
          <p:nvSpPr>
            <p:cNvPr id="976" name="Google Shape;976;p67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7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7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7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idx="1" type="subTitle"/>
          </p:nvPr>
        </p:nvSpPr>
        <p:spPr>
          <a:xfrm>
            <a:off x="5894554" y="29052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984" name="Google Shape;984;p68"/>
          <p:cNvSpPr txBox="1"/>
          <p:nvPr>
            <p:ph idx="2" type="subTitle"/>
          </p:nvPr>
        </p:nvSpPr>
        <p:spPr>
          <a:xfrm>
            <a:off x="5894554" y="32289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5" name="Google Shape;985;p6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68"/>
          <p:cNvSpPr txBox="1"/>
          <p:nvPr>
            <p:ph idx="3" type="subTitle"/>
          </p:nvPr>
        </p:nvSpPr>
        <p:spPr>
          <a:xfrm>
            <a:off x="5894554" y="14574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987" name="Google Shape;987;p68"/>
          <p:cNvSpPr txBox="1"/>
          <p:nvPr>
            <p:ph idx="4" type="subTitle"/>
          </p:nvPr>
        </p:nvSpPr>
        <p:spPr>
          <a:xfrm>
            <a:off x="5894554" y="17811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8" name="Google Shape;988;p68"/>
          <p:cNvSpPr txBox="1"/>
          <p:nvPr>
            <p:ph idx="5" type="subTitle"/>
          </p:nvPr>
        </p:nvSpPr>
        <p:spPr>
          <a:xfrm>
            <a:off x="1813946" y="14574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989" name="Google Shape;989;p68"/>
          <p:cNvSpPr txBox="1"/>
          <p:nvPr>
            <p:ph idx="6" type="subTitle"/>
          </p:nvPr>
        </p:nvSpPr>
        <p:spPr>
          <a:xfrm>
            <a:off x="1557746" y="17811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0" name="Google Shape;990;p68"/>
          <p:cNvSpPr txBox="1"/>
          <p:nvPr>
            <p:ph idx="7" type="subTitle"/>
          </p:nvPr>
        </p:nvSpPr>
        <p:spPr>
          <a:xfrm>
            <a:off x="1813946" y="29052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991" name="Google Shape;991;p68"/>
          <p:cNvSpPr txBox="1"/>
          <p:nvPr>
            <p:ph idx="8" type="subTitle"/>
          </p:nvPr>
        </p:nvSpPr>
        <p:spPr>
          <a:xfrm>
            <a:off x="1557746" y="32289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2" name="Google Shape;992;p68"/>
          <p:cNvSpPr/>
          <p:nvPr/>
        </p:nvSpPr>
        <p:spPr>
          <a:xfrm rot="-1852365">
            <a:off x="8147734" y="4259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8"/>
          <p:cNvSpPr/>
          <p:nvPr/>
        </p:nvSpPr>
        <p:spPr>
          <a:xfrm rot="-1853654">
            <a:off x="8833408" y="4805923"/>
            <a:ext cx="296813" cy="256579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4" name="Google Shape;994;p68"/>
          <p:cNvGrpSpPr/>
          <p:nvPr/>
        </p:nvGrpSpPr>
        <p:grpSpPr>
          <a:xfrm rot="-2700000">
            <a:off x="8444368" y="3232641"/>
            <a:ext cx="481295" cy="473620"/>
            <a:chOff x="1433950" y="3130850"/>
            <a:chExt cx="481300" cy="473625"/>
          </a:xfrm>
        </p:grpSpPr>
        <p:sp>
          <p:nvSpPr>
            <p:cNvPr id="995" name="Google Shape;995;p68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8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8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8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8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8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68"/>
          <p:cNvGrpSpPr/>
          <p:nvPr/>
        </p:nvGrpSpPr>
        <p:grpSpPr>
          <a:xfrm flipH="1" rot="3076494">
            <a:off x="8125215" y="3986395"/>
            <a:ext cx="1253395" cy="1311066"/>
            <a:chOff x="4385625" y="4289775"/>
            <a:chExt cx="983450" cy="1028700"/>
          </a:xfrm>
        </p:grpSpPr>
        <p:sp>
          <p:nvSpPr>
            <p:cNvPr id="1002" name="Google Shape;1002;p68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8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68"/>
          <p:cNvGrpSpPr/>
          <p:nvPr/>
        </p:nvGrpSpPr>
        <p:grpSpPr>
          <a:xfrm rot="-2194524">
            <a:off x="-139849" y="3464803"/>
            <a:ext cx="2289326" cy="3059927"/>
            <a:chOff x="2215325" y="2417050"/>
            <a:chExt cx="2289250" cy="3059825"/>
          </a:xfrm>
        </p:grpSpPr>
        <p:sp>
          <p:nvSpPr>
            <p:cNvPr id="1009" name="Google Shape;1009;p68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8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8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8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8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8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8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8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8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8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8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8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8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8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8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8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8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8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8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8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8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8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8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8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8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1" name="Google Shape;1041;p68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042" name="Google Shape;1042;p68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8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8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8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" name="Google Shape;1048;p68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"/>
          <p:cNvSpPr txBox="1"/>
          <p:nvPr>
            <p:ph idx="1" type="subTitle"/>
          </p:nvPr>
        </p:nvSpPr>
        <p:spPr>
          <a:xfrm>
            <a:off x="1268322" y="1878656"/>
            <a:ext cx="146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051" name="Google Shape;1051;p70"/>
          <p:cNvSpPr txBox="1"/>
          <p:nvPr>
            <p:ph idx="2" type="subTitle"/>
          </p:nvPr>
        </p:nvSpPr>
        <p:spPr>
          <a:xfrm>
            <a:off x="1104222" y="2201915"/>
            <a:ext cx="1791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2" name="Google Shape;1052;p70"/>
          <p:cNvSpPr txBox="1"/>
          <p:nvPr>
            <p:ph idx="3" type="subTitle"/>
          </p:nvPr>
        </p:nvSpPr>
        <p:spPr>
          <a:xfrm>
            <a:off x="3840547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053" name="Google Shape;1053;p70"/>
          <p:cNvSpPr txBox="1"/>
          <p:nvPr>
            <p:ph idx="4" type="subTitle"/>
          </p:nvPr>
        </p:nvSpPr>
        <p:spPr>
          <a:xfrm>
            <a:off x="3674797" y="22019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4" name="Google Shape;1054;p70"/>
          <p:cNvSpPr txBox="1"/>
          <p:nvPr>
            <p:ph idx="5" type="subTitle"/>
          </p:nvPr>
        </p:nvSpPr>
        <p:spPr>
          <a:xfrm>
            <a:off x="6412578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055" name="Google Shape;1055;p70"/>
          <p:cNvSpPr txBox="1"/>
          <p:nvPr>
            <p:ph idx="6" type="subTitle"/>
          </p:nvPr>
        </p:nvSpPr>
        <p:spPr>
          <a:xfrm>
            <a:off x="6246828" y="22019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6" name="Google Shape;1056;p70"/>
          <p:cNvSpPr txBox="1"/>
          <p:nvPr>
            <p:ph idx="7" type="subTitle"/>
          </p:nvPr>
        </p:nvSpPr>
        <p:spPr>
          <a:xfrm>
            <a:off x="1268322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057" name="Google Shape;1057;p70"/>
          <p:cNvSpPr txBox="1"/>
          <p:nvPr>
            <p:ph idx="8" type="subTitle"/>
          </p:nvPr>
        </p:nvSpPr>
        <p:spPr>
          <a:xfrm>
            <a:off x="1102572" y="40474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8" name="Google Shape;1058;p70"/>
          <p:cNvSpPr txBox="1"/>
          <p:nvPr>
            <p:ph idx="9" type="subTitle"/>
          </p:nvPr>
        </p:nvSpPr>
        <p:spPr>
          <a:xfrm>
            <a:off x="3840547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059" name="Google Shape;1059;p70"/>
          <p:cNvSpPr txBox="1"/>
          <p:nvPr>
            <p:ph idx="13" type="subTitle"/>
          </p:nvPr>
        </p:nvSpPr>
        <p:spPr>
          <a:xfrm>
            <a:off x="3674797" y="40474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0" name="Google Shape;1060;p70"/>
          <p:cNvSpPr txBox="1"/>
          <p:nvPr>
            <p:ph idx="14" type="subTitle"/>
          </p:nvPr>
        </p:nvSpPr>
        <p:spPr>
          <a:xfrm>
            <a:off x="6412578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061" name="Google Shape;1061;p70"/>
          <p:cNvSpPr txBox="1"/>
          <p:nvPr>
            <p:ph idx="15" type="subTitle"/>
          </p:nvPr>
        </p:nvSpPr>
        <p:spPr>
          <a:xfrm>
            <a:off x="6246828" y="40474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2" name="Google Shape;1062;p7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63" name="Google Shape;1063;p70"/>
          <p:cNvGrpSpPr/>
          <p:nvPr/>
        </p:nvGrpSpPr>
        <p:grpSpPr>
          <a:xfrm rot="1566229">
            <a:off x="-882046" y="-1501046"/>
            <a:ext cx="2289255" cy="3059831"/>
            <a:chOff x="2215325" y="2417050"/>
            <a:chExt cx="2289250" cy="3059825"/>
          </a:xfrm>
        </p:grpSpPr>
        <p:sp>
          <p:nvSpPr>
            <p:cNvPr id="1064" name="Google Shape;1064;p7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0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0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0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0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0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0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0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0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0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0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0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0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70"/>
          <p:cNvGrpSpPr/>
          <p:nvPr/>
        </p:nvGrpSpPr>
        <p:grpSpPr>
          <a:xfrm>
            <a:off x="8425474" y="2792104"/>
            <a:ext cx="2289250" cy="3059825"/>
            <a:chOff x="2215325" y="2417050"/>
            <a:chExt cx="2289250" cy="3059825"/>
          </a:xfrm>
        </p:grpSpPr>
        <p:sp>
          <p:nvSpPr>
            <p:cNvPr id="1097" name="Google Shape;1097;p7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0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0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0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0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0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0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0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0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0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0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0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0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70"/>
          <p:cNvGrpSpPr/>
          <p:nvPr/>
        </p:nvGrpSpPr>
        <p:grpSpPr>
          <a:xfrm rot="-1320251">
            <a:off x="8318761" y="-471427"/>
            <a:ext cx="2012419" cy="2211755"/>
            <a:chOff x="5348750" y="2347100"/>
            <a:chExt cx="1108500" cy="1218300"/>
          </a:xfrm>
        </p:grpSpPr>
        <p:sp>
          <p:nvSpPr>
            <p:cNvPr id="1130" name="Google Shape;1130;p70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0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0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0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0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0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0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0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0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0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0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0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0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0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0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5" name="Google Shape;1145;p70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146" name="Google Shape;1146;p7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70"/>
          <p:cNvGrpSpPr/>
          <p:nvPr/>
        </p:nvGrpSpPr>
        <p:grpSpPr>
          <a:xfrm>
            <a:off x="7304750" y="155050"/>
            <a:ext cx="378900" cy="472250"/>
            <a:chOff x="2459875" y="3181675"/>
            <a:chExt cx="378900" cy="472250"/>
          </a:xfrm>
        </p:grpSpPr>
        <p:sp>
          <p:nvSpPr>
            <p:cNvPr id="1150" name="Google Shape;1150;p7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70"/>
          <p:cNvSpPr/>
          <p:nvPr/>
        </p:nvSpPr>
        <p:spPr>
          <a:xfrm rot="-1005388">
            <a:off x="7660274" y="2166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4" name="Google Shape;1154;p70"/>
          <p:cNvGrpSpPr/>
          <p:nvPr/>
        </p:nvGrpSpPr>
        <p:grpSpPr>
          <a:xfrm>
            <a:off x="-540025" y="3651875"/>
            <a:ext cx="892900" cy="888725"/>
            <a:chOff x="3655725" y="3261075"/>
            <a:chExt cx="892900" cy="888725"/>
          </a:xfrm>
        </p:grpSpPr>
        <p:sp>
          <p:nvSpPr>
            <p:cNvPr id="1155" name="Google Shape;1155;p70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0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0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0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0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0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1"/>
          <p:cNvSpPr txBox="1"/>
          <p:nvPr>
            <p:ph type="title"/>
          </p:nvPr>
        </p:nvSpPr>
        <p:spPr>
          <a:xfrm>
            <a:off x="1427550" y="1626600"/>
            <a:ext cx="62889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63" name="Google Shape;1163;p71"/>
          <p:cNvGrpSpPr/>
          <p:nvPr/>
        </p:nvGrpSpPr>
        <p:grpSpPr>
          <a:xfrm rot="1867731">
            <a:off x="7336379" y="3541245"/>
            <a:ext cx="2012377" cy="2211709"/>
            <a:chOff x="5348750" y="2347100"/>
            <a:chExt cx="1108500" cy="1218300"/>
          </a:xfrm>
        </p:grpSpPr>
        <p:sp>
          <p:nvSpPr>
            <p:cNvPr id="1164" name="Google Shape;1164;p7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1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71"/>
          <p:cNvGrpSpPr/>
          <p:nvPr/>
        </p:nvGrpSpPr>
        <p:grpSpPr>
          <a:xfrm rot="-1881094">
            <a:off x="7902967" y="2526187"/>
            <a:ext cx="1253394" cy="1311064"/>
            <a:chOff x="4385625" y="4289775"/>
            <a:chExt cx="983450" cy="1028700"/>
          </a:xfrm>
        </p:grpSpPr>
        <p:sp>
          <p:nvSpPr>
            <p:cNvPr id="1180" name="Google Shape;1180;p71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6" name="Google Shape;1186;p71"/>
          <p:cNvGrpSpPr/>
          <p:nvPr/>
        </p:nvGrpSpPr>
        <p:grpSpPr>
          <a:xfrm flipH="1" rot="3076494">
            <a:off x="-151135" y="243070"/>
            <a:ext cx="1253395" cy="1311066"/>
            <a:chOff x="4385625" y="4289775"/>
            <a:chExt cx="983450" cy="1028700"/>
          </a:xfrm>
        </p:grpSpPr>
        <p:sp>
          <p:nvSpPr>
            <p:cNvPr id="1187" name="Google Shape;1187;p71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p71"/>
          <p:cNvSpPr/>
          <p:nvPr/>
        </p:nvSpPr>
        <p:spPr>
          <a:xfrm rot="1266272">
            <a:off x="538385" y="6115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4" name="Google Shape;1194;p71"/>
          <p:cNvGrpSpPr/>
          <p:nvPr/>
        </p:nvGrpSpPr>
        <p:grpSpPr>
          <a:xfrm>
            <a:off x="1550850" y="562675"/>
            <a:ext cx="481300" cy="473625"/>
            <a:chOff x="1433950" y="3130850"/>
            <a:chExt cx="481300" cy="473625"/>
          </a:xfrm>
        </p:grpSpPr>
        <p:sp>
          <p:nvSpPr>
            <p:cNvPr id="1195" name="Google Shape;1195;p7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1" name="Google Shape;1201;p71"/>
          <p:cNvGrpSpPr/>
          <p:nvPr/>
        </p:nvGrpSpPr>
        <p:grpSpPr>
          <a:xfrm>
            <a:off x="707750" y="-582162"/>
            <a:ext cx="892900" cy="888725"/>
            <a:chOff x="3655725" y="3261075"/>
            <a:chExt cx="892900" cy="888725"/>
          </a:xfrm>
        </p:grpSpPr>
        <p:sp>
          <p:nvSpPr>
            <p:cNvPr id="1202" name="Google Shape;1202;p71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1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1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 flipH="1" rot="-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209" name="Google Shape;1209;p71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1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71"/>
          <p:cNvGrpSpPr/>
          <p:nvPr/>
        </p:nvGrpSpPr>
        <p:grpSpPr>
          <a:xfrm>
            <a:off x="7299250" y="477700"/>
            <a:ext cx="378900" cy="472250"/>
            <a:chOff x="2459875" y="3181675"/>
            <a:chExt cx="378900" cy="472250"/>
          </a:xfrm>
        </p:grpSpPr>
        <p:sp>
          <p:nvSpPr>
            <p:cNvPr id="1213" name="Google Shape;1213;p71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1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1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71"/>
          <p:cNvSpPr/>
          <p:nvPr/>
        </p:nvSpPr>
        <p:spPr>
          <a:xfrm rot="-1005388">
            <a:off x="7431674" y="642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7" name="Google Shape;1217;p71"/>
          <p:cNvGrpSpPr/>
          <p:nvPr/>
        </p:nvGrpSpPr>
        <p:grpSpPr>
          <a:xfrm rot="-1404870">
            <a:off x="-260975" y="2798038"/>
            <a:ext cx="2289365" cy="3059978"/>
            <a:chOff x="2215325" y="2417050"/>
            <a:chExt cx="2289250" cy="3059825"/>
          </a:xfrm>
        </p:grpSpPr>
        <p:sp>
          <p:nvSpPr>
            <p:cNvPr id="1218" name="Google Shape;1218;p7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1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1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1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1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1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1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1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1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1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1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1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2"/>
          <p:cNvSpPr txBox="1"/>
          <p:nvPr>
            <p:ph type="title"/>
          </p:nvPr>
        </p:nvSpPr>
        <p:spPr>
          <a:xfrm>
            <a:off x="1371600" y="3114683"/>
            <a:ext cx="6400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252" name="Google Shape;1252;p72"/>
          <p:cNvSpPr txBox="1"/>
          <p:nvPr>
            <p:ph idx="1" type="subTitle"/>
          </p:nvPr>
        </p:nvSpPr>
        <p:spPr>
          <a:xfrm>
            <a:off x="1371600" y="1845817"/>
            <a:ext cx="6400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253" name="Google Shape;1253;p72"/>
          <p:cNvGrpSpPr/>
          <p:nvPr/>
        </p:nvGrpSpPr>
        <p:grpSpPr>
          <a:xfrm rot="7723506">
            <a:off x="8402740" y="3369858"/>
            <a:ext cx="1253395" cy="1311066"/>
            <a:chOff x="4385625" y="4289775"/>
            <a:chExt cx="983450" cy="1028700"/>
          </a:xfrm>
        </p:grpSpPr>
        <p:sp>
          <p:nvSpPr>
            <p:cNvPr id="1254" name="Google Shape;1254;p72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2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2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2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0" name="Google Shape;1260;p72"/>
          <p:cNvSpPr/>
          <p:nvPr/>
        </p:nvSpPr>
        <p:spPr>
          <a:xfrm flipH="1" rot="6514895">
            <a:off x="8672197" y="4691078"/>
            <a:ext cx="296559" cy="256335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1" name="Google Shape;1261;p72"/>
          <p:cNvGrpSpPr/>
          <p:nvPr/>
        </p:nvGrpSpPr>
        <p:grpSpPr>
          <a:xfrm flipH="1" rot="9781647">
            <a:off x="8173122" y="4583142"/>
            <a:ext cx="378882" cy="472228"/>
            <a:chOff x="2459875" y="3181675"/>
            <a:chExt cx="378900" cy="472250"/>
          </a:xfrm>
        </p:grpSpPr>
        <p:sp>
          <p:nvSpPr>
            <p:cNvPr id="1262" name="Google Shape;1262;p72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2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2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" name="Google Shape;1265;p72"/>
          <p:cNvGrpSpPr/>
          <p:nvPr/>
        </p:nvGrpSpPr>
        <p:grpSpPr>
          <a:xfrm flipH="1" rot="6363099">
            <a:off x="305474" y="1119828"/>
            <a:ext cx="378895" cy="472244"/>
            <a:chOff x="2459875" y="3181675"/>
            <a:chExt cx="378900" cy="472250"/>
          </a:xfrm>
        </p:grpSpPr>
        <p:sp>
          <p:nvSpPr>
            <p:cNvPr id="1266" name="Google Shape;1266;p72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2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2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9" name="Google Shape;1269;p72"/>
          <p:cNvGrpSpPr/>
          <p:nvPr/>
        </p:nvGrpSpPr>
        <p:grpSpPr>
          <a:xfrm flipH="1" rot="3998064">
            <a:off x="8107994" y="-1341621"/>
            <a:ext cx="2289268" cy="3059849"/>
            <a:chOff x="2215325" y="2417050"/>
            <a:chExt cx="2289250" cy="3059825"/>
          </a:xfrm>
        </p:grpSpPr>
        <p:sp>
          <p:nvSpPr>
            <p:cNvPr id="1270" name="Google Shape;1270;p7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2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2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2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2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2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2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2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2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2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2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2" name="Google Shape;1302;p72"/>
          <p:cNvGrpSpPr/>
          <p:nvPr/>
        </p:nvGrpSpPr>
        <p:grpSpPr>
          <a:xfrm rot="-3076494">
            <a:off x="172428" y="-296880"/>
            <a:ext cx="1253395" cy="1311066"/>
            <a:chOff x="4385625" y="4289775"/>
            <a:chExt cx="983450" cy="1028700"/>
          </a:xfrm>
        </p:grpSpPr>
        <p:sp>
          <p:nvSpPr>
            <p:cNvPr id="1303" name="Google Shape;1303;p72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2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2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2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9" name="Google Shape;1309;p72"/>
          <p:cNvSpPr/>
          <p:nvPr/>
        </p:nvSpPr>
        <p:spPr>
          <a:xfrm flipH="1" rot="-1266272">
            <a:off x="-166020" y="7155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0" name="Google Shape;1310;p72"/>
          <p:cNvGrpSpPr/>
          <p:nvPr/>
        </p:nvGrpSpPr>
        <p:grpSpPr>
          <a:xfrm flipH="1" rot="-4744934">
            <a:off x="-1011884" y="3239966"/>
            <a:ext cx="2289250" cy="3059825"/>
            <a:chOff x="2215325" y="2417050"/>
            <a:chExt cx="2289250" cy="3059825"/>
          </a:xfrm>
        </p:grpSpPr>
        <p:sp>
          <p:nvSpPr>
            <p:cNvPr id="1311" name="Google Shape;1311;p7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2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2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2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2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2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2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2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2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2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2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2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2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3"/>
          <p:cNvSpPr txBox="1"/>
          <p:nvPr>
            <p:ph idx="1" type="body"/>
          </p:nvPr>
        </p:nvSpPr>
        <p:spPr>
          <a:xfrm>
            <a:off x="708475" y="3633225"/>
            <a:ext cx="4090800" cy="9387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rotWithShape="0" algn="bl" dir="294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latin typeface="Nunito Sans Black"/>
                <a:ea typeface="Nunito Sans Black"/>
                <a:cs typeface="Nunito Sans Black"/>
                <a:sym typeface="Nunito Sans Black"/>
              </a:defRPr>
            </a:lvl1pPr>
          </a:lstStyle>
          <a:p/>
        </p:txBody>
      </p:sp>
      <p:grpSp>
        <p:nvGrpSpPr>
          <p:cNvPr id="1345" name="Google Shape;1345;p73"/>
          <p:cNvGrpSpPr/>
          <p:nvPr/>
        </p:nvGrpSpPr>
        <p:grpSpPr>
          <a:xfrm flipH="1" rot="8238603">
            <a:off x="8278926" y="4297363"/>
            <a:ext cx="715967" cy="743141"/>
            <a:chOff x="238125" y="3112025"/>
            <a:chExt cx="716000" cy="743175"/>
          </a:xfrm>
        </p:grpSpPr>
        <p:sp>
          <p:nvSpPr>
            <p:cNvPr id="1346" name="Google Shape;1346;p73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28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3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3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9" name="Google Shape;1349;p73"/>
          <p:cNvGrpSpPr/>
          <p:nvPr/>
        </p:nvGrpSpPr>
        <p:grpSpPr>
          <a:xfrm>
            <a:off x="8260775" y="1509875"/>
            <a:ext cx="481300" cy="473625"/>
            <a:chOff x="1433950" y="3130850"/>
            <a:chExt cx="481300" cy="473625"/>
          </a:xfrm>
        </p:grpSpPr>
        <p:sp>
          <p:nvSpPr>
            <p:cNvPr id="1350" name="Google Shape;1350;p73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3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3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3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6" name="Google Shape;1356;p73"/>
          <p:cNvGrpSpPr/>
          <p:nvPr/>
        </p:nvGrpSpPr>
        <p:grpSpPr>
          <a:xfrm flipH="1" rot="10800000">
            <a:off x="810450" y="3016171"/>
            <a:ext cx="378900" cy="472250"/>
            <a:chOff x="2459875" y="3181675"/>
            <a:chExt cx="378900" cy="472250"/>
          </a:xfrm>
        </p:grpSpPr>
        <p:sp>
          <p:nvSpPr>
            <p:cNvPr id="1357" name="Google Shape;1357;p73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3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3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0" name="Google Shape;1360;p73"/>
          <p:cNvGrpSpPr/>
          <p:nvPr/>
        </p:nvGrpSpPr>
        <p:grpSpPr>
          <a:xfrm flipH="1" rot="782640">
            <a:off x="30739" y="-1001760"/>
            <a:ext cx="2289257" cy="3059834"/>
            <a:chOff x="2215325" y="2417050"/>
            <a:chExt cx="2289250" cy="3059825"/>
          </a:xfrm>
        </p:grpSpPr>
        <p:sp>
          <p:nvSpPr>
            <p:cNvPr id="1361" name="Google Shape;1361;p7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3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3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3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3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3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3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3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73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73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3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3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3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7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7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7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7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74"/>
          <p:cNvSpPr txBox="1"/>
          <p:nvPr>
            <p:ph type="title"/>
          </p:nvPr>
        </p:nvSpPr>
        <p:spPr>
          <a:xfrm>
            <a:off x="4798000" y="1252200"/>
            <a:ext cx="36327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5" name="Google Shape;1395;p74"/>
          <p:cNvSpPr txBox="1"/>
          <p:nvPr>
            <p:ph idx="1" type="subTitle"/>
          </p:nvPr>
        </p:nvSpPr>
        <p:spPr>
          <a:xfrm>
            <a:off x="4798000" y="3251100"/>
            <a:ext cx="3200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6" name="Google Shape;1396;p74"/>
          <p:cNvSpPr/>
          <p:nvPr/>
        </p:nvSpPr>
        <p:spPr>
          <a:xfrm rot="-1852365">
            <a:off x="7938184" y="21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7" name="Google Shape;1397;p74"/>
          <p:cNvGrpSpPr/>
          <p:nvPr/>
        </p:nvGrpSpPr>
        <p:grpSpPr>
          <a:xfrm flipH="1" rot="3076494">
            <a:off x="7552915" y="-116043"/>
            <a:ext cx="1253395" cy="1311066"/>
            <a:chOff x="4385625" y="4289775"/>
            <a:chExt cx="983450" cy="1028700"/>
          </a:xfrm>
        </p:grpSpPr>
        <p:sp>
          <p:nvSpPr>
            <p:cNvPr id="1398" name="Google Shape;1398;p74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4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4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4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4" name="Google Shape;1404;p74"/>
          <p:cNvGrpSpPr/>
          <p:nvPr/>
        </p:nvGrpSpPr>
        <p:grpSpPr>
          <a:xfrm rot="-4077424">
            <a:off x="796028" y="2235904"/>
            <a:ext cx="2289243" cy="3059815"/>
            <a:chOff x="2215325" y="2417050"/>
            <a:chExt cx="2289250" cy="3059825"/>
          </a:xfrm>
        </p:grpSpPr>
        <p:sp>
          <p:nvSpPr>
            <p:cNvPr id="1405" name="Google Shape;1405;p74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4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4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4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4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4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4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4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4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4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4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4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4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4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4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4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4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4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4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4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4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4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4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4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4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4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4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4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4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4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4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4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7" name="Google Shape;1437;p74"/>
          <p:cNvGrpSpPr/>
          <p:nvPr/>
        </p:nvGrpSpPr>
        <p:grpSpPr>
          <a:xfrm>
            <a:off x="8385100" y="4468675"/>
            <a:ext cx="378900" cy="472250"/>
            <a:chOff x="2459875" y="3181675"/>
            <a:chExt cx="378900" cy="472250"/>
          </a:xfrm>
        </p:grpSpPr>
        <p:sp>
          <p:nvSpPr>
            <p:cNvPr id="1438" name="Google Shape;1438;p74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4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4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1" name="Google Shape;1441;p74"/>
          <p:cNvSpPr/>
          <p:nvPr/>
        </p:nvSpPr>
        <p:spPr>
          <a:xfrm rot="-1005388">
            <a:off x="8435474" y="43097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5"/>
          <p:cNvSpPr txBox="1"/>
          <p:nvPr>
            <p:ph hasCustomPrompt="1" type="title"/>
          </p:nvPr>
        </p:nvSpPr>
        <p:spPr>
          <a:xfrm>
            <a:off x="708688" y="1711719"/>
            <a:ext cx="7726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4" name="Google Shape;1444;p75"/>
          <p:cNvSpPr txBox="1"/>
          <p:nvPr>
            <p:ph idx="1" type="body"/>
          </p:nvPr>
        </p:nvSpPr>
        <p:spPr>
          <a:xfrm>
            <a:off x="708513" y="3248781"/>
            <a:ext cx="772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445" name="Google Shape;1445;p75"/>
          <p:cNvGrpSpPr/>
          <p:nvPr/>
        </p:nvGrpSpPr>
        <p:grpSpPr>
          <a:xfrm>
            <a:off x="7174064" y="-289187"/>
            <a:ext cx="3646522" cy="4007720"/>
            <a:chOff x="5348750" y="2347100"/>
            <a:chExt cx="1108500" cy="1218300"/>
          </a:xfrm>
        </p:grpSpPr>
        <p:sp>
          <p:nvSpPr>
            <p:cNvPr id="1446" name="Google Shape;1446;p75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5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5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5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5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5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5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5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5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5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5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5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5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5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5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1" name="Google Shape;1461;p75"/>
          <p:cNvGrpSpPr/>
          <p:nvPr/>
        </p:nvGrpSpPr>
        <p:grpSpPr>
          <a:xfrm flipH="1" rot="-2085203">
            <a:off x="167986" y="3827880"/>
            <a:ext cx="1198514" cy="1244002"/>
            <a:chOff x="238125" y="3112025"/>
            <a:chExt cx="716000" cy="743175"/>
          </a:xfrm>
        </p:grpSpPr>
        <p:sp>
          <p:nvSpPr>
            <p:cNvPr id="1462" name="Google Shape;1462;p75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5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5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5" name="Google Shape;1465;p75"/>
          <p:cNvGrpSpPr/>
          <p:nvPr/>
        </p:nvGrpSpPr>
        <p:grpSpPr>
          <a:xfrm rot="-5400000">
            <a:off x="-184975" y="-1269125"/>
            <a:ext cx="2289250" cy="3059825"/>
            <a:chOff x="2215325" y="2417050"/>
            <a:chExt cx="2289250" cy="3059825"/>
          </a:xfrm>
        </p:grpSpPr>
        <p:sp>
          <p:nvSpPr>
            <p:cNvPr id="1466" name="Google Shape;1466;p75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75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75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5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5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5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5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5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5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5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5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5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5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5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5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5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5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5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5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5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5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5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5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5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5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5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5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5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5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5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5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5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8" name="Google Shape;1498;p75"/>
          <p:cNvGrpSpPr/>
          <p:nvPr/>
        </p:nvGrpSpPr>
        <p:grpSpPr>
          <a:xfrm>
            <a:off x="577800" y="2839075"/>
            <a:ext cx="378900" cy="472250"/>
            <a:chOff x="2459875" y="3181675"/>
            <a:chExt cx="378900" cy="472250"/>
          </a:xfrm>
        </p:grpSpPr>
        <p:sp>
          <p:nvSpPr>
            <p:cNvPr id="1499" name="Google Shape;1499;p75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5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5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2" name="Google Shape;1502;p75"/>
          <p:cNvGrpSpPr/>
          <p:nvPr/>
        </p:nvGrpSpPr>
        <p:grpSpPr>
          <a:xfrm>
            <a:off x="7546900" y="24675"/>
            <a:ext cx="378900" cy="472250"/>
            <a:chOff x="2459875" y="3181675"/>
            <a:chExt cx="378900" cy="472250"/>
          </a:xfrm>
        </p:grpSpPr>
        <p:sp>
          <p:nvSpPr>
            <p:cNvPr id="1503" name="Google Shape;1503;p75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5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5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6" name="Google Shape;1506;p75"/>
          <p:cNvGrpSpPr/>
          <p:nvPr/>
        </p:nvGrpSpPr>
        <p:grpSpPr>
          <a:xfrm>
            <a:off x="7470707" y="3718131"/>
            <a:ext cx="1253407" cy="1311078"/>
            <a:chOff x="4385625" y="4289775"/>
            <a:chExt cx="983450" cy="1028700"/>
          </a:xfrm>
        </p:grpSpPr>
        <p:sp>
          <p:nvSpPr>
            <p:cNvPr id="1507" name="Google Shape;1507;p75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5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5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5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76"/>
          <p:cNvSpPr txBox="1"/>
          <p:nvPr>
            <p:ph idx="1" type="subTitle"/>
          </p:nvPr>
        </p:nvSpPr>
        <p:spPr>
          <a:xfrm>
            <a:off x="1662685" y="2019970"/>
            <a:ext cx="2541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15" name="Google Shape;1515;p76"/>
          <p:cNvSpPr txBox="1"/>
          <p:nvPr>
            <p:ph idx="2" type="subTitle"/>
          </p:nvPr>
        </p:nvSpPr>
        <p:spPr>
          <a:xfrm>
            <a:off x="1662687" y="2340832"/>
            <a:ext cx="2540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6" name="Google Shape;1516;p7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17" name="Google Shape;1517;p76"/>
          <p:cNvGrpSpPr/>
          <p:nvPr/>
        </p:nvGrpSpPr>
        <p:grpSpPr>
          <a:xfrm flipH="1">
            <a:off x="8560492" y="240775"/>
            <a:ext cx="481300" cy="473625"/>
            <a:chOff x="1433950" y="3130850"/>
            <a:chExt cx="481300" cy="473625"/>
          </a:xfrm>
        </p:grpSpPr>
        <p:sp>
          <p:nvSpPr>
            <p:cNvPr id="1518" name="Google Shape;1518;p7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4" name="Google Shape;1524;p76"/>
          <p:cNvGrpSpPr/>
          <p:nvPr/>
        </p:nvGrpSpPr>
        <p:grpSpPr>
          <a:xfrm flipH="1" rot="3076494">
            <a:off x="8521890" y="3138670"/>
            <a:ext cx="1253395" cy="1311066"/>
            <a:chOff x="4385625" y="4289775"/>
            <a:chExt cx="983450" cy="1028700"/>
          </a:xfrm>
        </p:grpSpPr>
        <p:sp>
          <p:nvSpPr>
            <p:cNvPr id="1525" name="Google Shape;1525;p76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6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6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6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1" name="Google Shape;1531;p76"/>
          <p:cNvSpPr/>
          <p:nvPr/>
        </p:nvSpPr>
        <p:spPr>
          <a:xfrm rot="1266272">
            <a:off x="9211410" y="35071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76"/>
          <p:cNvSpPr/>
          <p:nvPr/>
        </p:nvSpPr>
        <p:spPr>
          <a:xfrm flipH="1" rot="1852365">
            <a:off x="-216136" y="4211675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3" name="Google Shape;1533;p76"/>
          <p:cNvGrpSpPr/>
          <p:nvPr/>
        </p:nvGrpSpPr>
        <p:grpSpPr>
          <a:xfrm rot="2085203">
            <a:off x="-161183" y="130"/>
            <a:ext cx="1198514" cy="1244002"/>
            <a:chOff x="238125" y="3112025"/>
            <a:chExt cx="716000" cy="743175"/>
          </a:xfrm>
        </p:grpSpPr>
        <p:sp>
          <p:nvSpPr>
            <p:cNvPr id="1534" name="Google Shape;1534;p76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6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6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7" name="Google Shape;1537;p76"/>
          <p:cNvGrpSpPr/>
          <p:nvPr/>
        </p:nvGrpSpPr>
        <p:grpSpPr>
          <a:xfrm flipH="1" rot="2700000">
            <a:off x="128254" y="2880216"/>
            <a:ext cx="481295" cy="473620"/>
            <a:chOff x="1433950" y="3130850"/>
            <a:chExt cx="481300" cy="473625"/>
          </a:xfrm>
        </p:grpSpPr>
        <p:sp>
          <p:nvSpPr>
            <p:cNvPr id="1538" name="Google Shape;1538;p7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4" name="Google Shape;1544;p76"/>
          <p:cNvGrpSpPr/>
          <p:nvPr/>
        </p:nvGrpSpPr>
        <p:grpSpPr>
          <a:xfrm rot="-3076494">
            <a:off x="-248493" y="3938770"/>
            <a:ext cx="1253395" cy="1311066"/>
            <a:chOff x="4385625" y="4289775"/>
            <a:chExt cx="983450" cy="1028700"/>
          </a:xfrm>
        </p:grpSpPr>
        <p:sp>
          <p:nvSpPr>
            <p:cNvPr id="1545" name="Google Shape;1545;p76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6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6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6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1" name="Google Shape;1551;p76"/>
          <p:cNvSpPr txBox="1"/>
          <p:nvPr>
            <p:ph idx="3" type="subTitle"/>
          </p:nvPr>
        </p:nvSpPr>
        <p:spPr>
          <a:xfrm>
            <a:off x="1662685" y="3018974"/>
            <a:ext cx="2541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52" name="Google Shape;1552;p76"/>
          <p:cNvSpPr txBox="1"/>
          <p:nvPr>
            <p:ph idx="4" type="subTitle"/>
          </p:nvPr>
        </p:nvSpPr>
        <p:spPr>
          <a:xfrm>
            <a:off x="5209710" y="2036062"/>
            <a:ext cx="2541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53" name="Google Shape;1553;p76"/>
          <p:cNvSpPr txBox="1"/>
          <p:nvPr>
            <p:ph idx="5" type="subTitle"/>
          </p:nvPr>
        </p:nvSpPr>
        <p:spPr>
          <a:xfrm>
            <a:off x="5209712" y="2356925"/>
            <a:ext cx="2540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4" name="Google Shape;1554;p76"/>
          <p:cNvSpPr txBox="1"/>
          <p:nvPr>
            <p:ph idx="6" type="subTitle"/>
          </p:nvPr>
        </p:nvSpPr>
        <p:spPr>
          <a:xfrm>
            <a:off x="1662687" y="3339837"/>
            <a:ext cx="27333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5" name="Google Shape;1555;p76"/>
          <p:cNvSpPr txBox="1"/>
          <p:nvPr>
            <p:ph idx="7" type="subTitle"/>
          </p:nvPr>
        </p:nvSpPr>
        <p:spPr>
          <a:xfrm>
            <a:off x="5209710" y="3086054"/>
            <a:ext cx="2541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56" name="Google Shape;1556;p76"/>
          <p:cNvSpPr txBox="1"/>
          <p:nvPr>
            <p:ph idx="8" type="subTitle"/>
          </p:nvPr>
        </p:nvSpPr>
        <p:spPr>
          <a:xfrm>
            <a:off x="5209712" y="3406916"/>
            <a:ext cx="292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77"/>
          <p:cNvSpPr txBox="1"/>
          <p:nvPr>
            <p:ph type="title"/>
          </p:nvPr>
        </p:nvSpPr>
        <p:spPr>
          <a:xfrm>
            <a:off x="3040350" y="1228354"/>
            <a:ext cx="30633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sz="1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59" name="Google Shape;1559;p77"/>
          <p:cNvSpPr txBox="1"/>
          <p:nvPr>
            <p:ph idx="2" type="title"/>
          </p:nvPr>
        </p:nvSpPr>
        <p:spPr>
          <a:xfrm>
            <a:off x="2766000" y="567161"/>
            <a:ext cx="361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60" name="Google Shape;1560;p77"/>
          <p:cNvSpPr txBox="1"/>
          <p:nvPr>
            <p:ph idx="1" type="subTitle"/>
          </p:nvPr>
        </p:nvSpPr>
        <p:spPr>
          <a:xfrm>
            <a:off x="2248050" y="4393339"/>
            <a:ext cx="46479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9pPr>
          </a:lstStyle>
          <a:p/>
        </p:txBody>
      </p:sp>
      <p:sp>
        <p:nvSpPr>
          <p:cNvPr id="1561" name="Google Shape;1561;p77"/>
          <p:cNvSpPr txBox="1"/>
          <p:nvPr>
            <p:ph idx="3" type="title"/>
          </p:nvPr>
        </p:nvSpPr>
        <p:spPr>
          <a:xfrm>
            <a:off x="2765250" y="3731644"/>
            <a:ext cx="361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62" name="Google Shape;1562;p77"/>
          <p:cNvSpPr txBox="1"/>
          <p:nvPr>
            <p:ph idx="4" type="subTitle"/>
          </p:nvPr>
        </p:nvSpPr>
        <p:spPr>
          <a:xfrm>
            <a:off x="3040350" y="2814058"/>
            <a:ext cx="30633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9pPr>
          </a:lstStyle>
          <a:p/>
        </p:txBody>
      </p:sp>
      <p:sp>
        <p:nvSpPr>
          <p:cNvPr id="1563" name="Google Shape;1563;p77"/>
          <p:cNvSpPr txBox="1"/>
          <p:nvPr>
            <p:ph idx="5" type="title"/>
          </p:nvPr>
        </p:nvSpPr>
        <p:spPr>
          <a:xfrm>
            <a:off x="2766000" y="2147613"/>
            <a:ext cx="361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564" name="Google Shape;1564;p77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565" name="Google Shape;1565;p77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7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7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7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1" name="Google Shape;1571;p77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2" name="Google Shape;1572;p77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573" name="Google Shape;1573;p77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7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7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7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9" name="Google Shape;1579;p77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77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1" name="Google Shape;1581;p77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1582" name="Google Shape;1582;p77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7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7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7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8" name="Google Shape;1588;p77"/>
          <p:cNvGrpSpPr/>
          <p:nvPr/>
        </p:nvGrpSpPr>
        <p:grpSpPr>
          <a:xfrm flipH="1" rot="3076494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1589" name="Google Shape;1589;p77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7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7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7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5" name="Google Shape;1595;p77"/>
          <p:cNvGrpSpPr/>
          <p:nvPr/>
        </p:nvGrpSpPr>
        <p:grpSpPr>
          <a:xfrm rot="-2170665">
            <a:off x="8092432" y="-1106812"/>
            <a:ext cx="2289280" cy="3059865"/>
            <a:chOff x="2215325" y="2417050"/>
            <a:chExt cx="2289250" cy="3059825"/>
          </a:xfrm>
        </p:grpSpPr>
        <p:sp>
          <p:nvSpPr>
            <p:cNvPr id="1596" name="Google Shape;1596;p7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7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7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7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7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7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7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7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7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7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7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7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7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8" name="Google Shape;1628;p77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629" name="Google Shape;1629;p77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7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7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">
  <p:cSld name="SECTION_HEADER_1"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6f6c12c4a_0_447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04" name="Google Shape;204;g166f6c12c4a_0_447"/>
          <p:cNvSpPr txBox="1"/>
          <p:nvPr>
            <p:ph idx="1" type="subTitle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05" name="Google Shape;205;g166f6c12c4a_0_4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g166f6c12c4a_0_447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7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1634" name="Google Shape;1634;p78"/>
          <p:cNvGrpSpPr/>
          <p:nvPr/>
        </p:nvGrpSpPr>
        <p:grpSpPr>
          <a:xfrm>
            <a:off x="369625" y="39225"/>
            <a:ext cx="378900" cy="472250"/>
            <a:chOff x="2459875" y="3181675"/>
            <a:chExt cx="378900" cy="472250"/>
          </a:xfrm>
        </p:grpSpPr>
        <p:sp>
          <p:nvSpPr>
            <p:cNvPr id="1635" name="Google Shape;1635;p78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8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8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8" name="Google Shape;1638;p78"/>
          <p:cNvSpPr/>
          <p:nvPr/>
        </p:nvSpPr>
        <p:spPr>
          <a:xfrm rot="-1005388">
            <a:off x="121374" y="60107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9" name="Google Shape;1639;p78"/>
          <p:cNvGrpSpPr/>
          <p:nvPr/>
        </p:nvGrpSpPr>
        <p:grpSpPr>
          <a:xfrm rot="-2700000">
            <a:off x="8527743" y="4362616"/>
            <a:ext cx="481295" cy="473620"/>
            <a:chOff x="1433950" y="3130850"/>
            <a:chExt cx="481300" cy="473625"/>
          </a:xfrm>
        </p:grpSpPr>
        <p:sp>
          <p:nvSpPr>
            <p:cNvPr id="1640" name="Google Shape;1640;p78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8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8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8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8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8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6" name="Google Shape;1646;p78"/>
          <p:cNvGrpSpPr/>
          <p:nvPr/>
        </p:nvGrpSpPr>
        <p:grpSpPr>
          <a:xfrm rot="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647" name="Google Shape;1647;p78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8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8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0" name="Google Shape;1650;p78"/>
          <p:cNvSpPr/>
          <p:nvPr/>
        </p:nvSpPr>
        <p:spPr>
          <a:xfrm rot="-1005388">
            <a:off x="7431674" y="642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1" name="Google Shape;1651;p78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652" name="Google Shape;1652;p78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8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8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5" name="Google Shape;1655;p78"/>
          <p:cNvGrpSpPr/>
          <p:nvPr/>
        </p:nvGrpSpPr>
        <p:grpSpPr>
          <a:xfrm>
            <a:off x="-504893" y="3128194"/>
            <a:ext cx="1253407" cy="1311078"/>
            <a:chOff x="4385625" y="4289775"/>
            <a:chExt cx="983450" cy="1028700"/>
          </a:xfrm>
        </p:grpSpPr>
        <p:sp>
          <p:nvSpPr>
            <p:cNvPr id="1656" name="Google Shape;1656;p78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8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8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8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_1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8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4" name="Google Shape;1664;p81"/>
          <p:cNvSpPr txBox="1"/>
          <p:nvPr>
            <p:ph idx="1" type="subTitle"/>
          </p:nvPr>
        </p:nvSpPr>
        <p:spPr>
          <a:xfrm>
            <a:off x="877550" y="33119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665" name="Google Shape;1665;p81"/>
          <p:cNvSpPr txBox="1"/>
          <p:nvPr>
            <p:ph idx="2" type="subTitle"/>
          </p:nvPr>
        </p:nvSpPr>
        <p:spPr>
          <a:xfrm>
            <a:off x="711800" y="366377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6" name="Google Shape;1666;p81"/>
          <p:cNvSpPr txBox="1"/>
          <p:nvPr>
            <p:ph idx="3" type="subTitle"/>
          </p:nvPr>
        </p:nvSpPr>
        <p:spPr>
          <a:xfrm>
            <a:off x="2944475" y="33119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667" name="Google Shape;1667;p81"/>
          <p:cNvSpPr txBox="1"/>
          <p:nvPr>
            <p:ph idx="4" type="subTitle"/>
          </p:nvPr>
        </p:nvSpPr>
        <p:spPr>
          <a:xfrm>
            <a:off x="2778725" y="366377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8" name="Google Shape;1668;p81"/>
          <p:cNvSpPr txBox="1"/>
          <p:nvPr>
            <p:ph idx="5" type="subTitle"/>
          </p:nvPr>
        </p:nvSpPr>
        <p:spPr>
          <a:xfrm>
            <a:off x="717825" y="1653025"/>
            <a:ext cx="3858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669" name="Google Shape;1669;p81"/>
          <p:cNvGrpSpPr/>
          <p:nvPr/>
        </p:nvGrpSpPr>
        <p:grpSpPr>
          <a:xfrm rot="2085203">
            <a:off x="7400377" y="-257045"/>
            <a:ext cx="1198514" cy="1244002"/>
            <a:chOff x="238125" y="3112025"/>
            <a:chExt cx="716000" cy="743175"/>
          </a:xfrm>
        </p:grpSpPr>
        <p:sp>
          <p:nvSpPr>
            <p:cNvPr id="1670" name="Google Shape;1670;p81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81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81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3" name="Google Shape;1673;p81"/>
          <p:cNvSpPr/>
          <p:nvPr/>
        </p:nvSpPr>
        <p:spPr>
          <a:xfrm flipH="1" rot="1005388">
            <a:off x="8770936" y="-88178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4" name="Google Shape;1674;p81"/>
          <p:cNvGrpSpPr/>
          <p:nvPr/>
        </p:nvGrpSpPr>
        <p:grpSpPr>
          <a:xfrm rot="-5400000">
            <a:off x="-356425" y="-1421525"/>
            <a:ext cx="2289250" cy="3059825"/>
            <a:chOff x="2215325" y="2417050"/>
            <a:chExt cx="2289250" cy="3059825"/>
          </a:xfrm>
        </p:grpSpPr>
        <p:sp>
          <p:nvSpPr>
            <p:cNvPr id="1675" name="Google Shape;1675;p8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81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1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1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1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1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1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1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81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81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1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1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1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8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8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8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8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8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8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8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7" name="Google Shape;1707;p81"/>
          <p:cNvGrpSpPr/>
          <p:nvPr/>
        </p:nvGrpSpPr>
        <p:grpSpPr>
          <a:xfrm>
            <a:off x="8586500" y="4563175"/>
            <a:ext cx="481300" cy="473625"/>
            <a:chOff x="1433950" y="3130850"/>
            <a:chExt cx="481300" cy="473625"/>
          </a:xfrm>
        </p:grpSpPr>
        <p:sp>
          <p:nvSpPr>
            <p:cNvPr id="1708" name="Google Shape;1708;p8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8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8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8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8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82"/>
          <p:cNvSpPr txBox="1"/>
          <p:nvPr>
            <p:ph idx="1" type="subTitle"/>
          </p:nvPr>
        </p:nvSpPr>
        <p:spPr>
          <a:xfrm>
            <a:off x="6043289" y="119070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716" name="Google Shape;1716;p82"/>
          <p:cNvSpPr txBox="1"/>
          <p:nvPr>
            <p:ph idx="2" type="subTitle"/>
          </p:nvPr>
        </p:nvSpPr>
        <p:spPr>
          <a:xfrm>
            <a:off x="6043299" y="1605900"/>
            <a:ext cx="174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7" name="Google Shape;1717;p82"/>
          <p:cNvSpPr txBox="1"/>
          <p:nvPr>
            <p:ph idx="3" type="subTitle"/>
          </p:nvPr>
        </p:nvSpPr>
        <p:spPr>
          <a:xfrm>
            <a:off x="6043289" y="240990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718" name="Google Shape;1718;p82"/>
          <p:cNvSpPr txBox="1"/>
          <p:nvPr>
            <p:ph idx="4" type="subTitle"/>
          </p:nvPr>
        </p:nvSpPr>
        <p:spPr>
          <a:xfrm>
            <a:off x="6043289" y="2825100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9" name="Google Shape;1719;p82"/>
          <p:cNvSpPr txBox="1"/>
          <p:nvPr>
            <p:ph idx="5" type="subTitle"/>
          </p:nvPr>
        </p:nvSpPr>
        <p:spPr>
          <a:xfrm>
            <a:off x="6043289" y="362910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720" name="Google Shape;1720;p82"/>
          <p:cNvSpPr txBox="1"/>
          <p:nvPr>
            <p:ph idx="6" type="subTitle"/>
          </p:nvPr>
        </p:nvSpPr>
        <p:spPr>
          <a:xfrm>
            <a:off x="6043289" y="4044300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21" name="Google Shape;1721;p8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22" name="Google Shape;1722;p82"/>
          <p:cNvGrpSpPr/>
          <p:nvPr/>
        </p:nvGrpSpPr>
        <p:grpSpPr>
          <a:xfrm rot="-3181893">
            <a:off x="7606638" y="-1263115"/>
            <a:ext cx="2289345" cy="3059952"/>
            <a:chOff x="2215325" y="2417050"/>
            <a:chExt cx="2289250" cy="3059825"/>
          </a:xfrm>
        </p:grpSpPr>
        <p:sp>
          <p:nvSpPr>
            <p:cNvPr id="1723" name="Google Shape;1723;p8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82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2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2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2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82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2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2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82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82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82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82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82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8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8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8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8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8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8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5" name="Google Shape;1755;p82"/>
          <p:cNvGrpSpPr/>
          <p:nvPr/>
        </p:nvGrpSpPr>
        <p:grpSpPr>
          <a:xfrm>
            <a:off x="51025" y="139838"/>
            <a:ext cx="892900" cy="888725"/>
            <a:chOff x="3655725" y="3261075"/>
            <a:chExt cx="892900" cy="888725"/>
          </a:xfrm>
        </p:grpSpPr>
        <p:sp>
          <p:nvSpPr>
            <p:cNvPr id="1756" name="Google Shape;1756;p82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2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2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2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2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2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2" name="Google Shape;1762;p82"/>
          <p:cNvGrpSpPr/>
          <p:nvPr/>
        </p:nvGrpSpPr>
        <p:grpSpPr>
          <a:xfrm>
            <a:off x="-328609" y="4227491"/>
            <a:ext cx="1198512" cy="1244001"/>
            <a:chOff x="238125" y="3112025"/>
            <a:chExt cx="716000" cy="743175"/>
          </a:xfrm>
        </p:grpSpPr>
        <p:sp>
          <p:nvSpPr>
            <p:cNvPr id="1763" name="Google Shape;1763;p82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82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82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83"/>
          <p:cNvSpPr txBox="1"/>
          <p:nvPr>
            <p:ph idx="1" type="subTitle"/>
          </p:nvPr>
        </p:nvSpPr>
        <p:spPr>
          <a:xfrm>
            <a:off x="837050" y="2553592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8" name="Google Shape;1768;p83"/>
          <p:cNvSpPr txBox="1"/>
          <p:nvPr>
            <p:ph type="title"/>
          </p:nvPr>
        </p:nvSpPr>
        <p:spPr>
          <a:xfrm>
            <a:off x="2025650" y="1675509"/>
            <a:ext cx="2469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69" name="Google Shape;1769;p83"/>
          <p:cNvGrpSpPr/>
          <p:nvPr/>
        </p:nvGrpSpPr>
        <p:grpSpPr>
          <a:xfrm rot="-6830105">
            <a:off x="-337283" y="-1183265"/>
            <a:ext cx="2289219" cy="3059784"/>
            <a:chOff x="2215325" y="2417050"/>
            <a:chExt cx="2289250" cy="3059825"/>
          </a:xfrm>
        </p:grpSpPr>
        <p:sp>
          <p:nvSpPr>
            <p:cNvPr id="1770" name="Google Shape;1770;p8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3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3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83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8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3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3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3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3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3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3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3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3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3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8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8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8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8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8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8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8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8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2" name="Google Shape;1802;p83"/>
          <p:cNvGrpSpPr/>
          <p:nvPr/>
        </p:nvGrpSpPr>
        <p:grpSpPr>
          <a:xfrm flipH="1" rot="-7723506">
            <a:off x="7988632" y="-108055"/>
            <a:ext cx="1253395" cy="1311066"/>
            <a:chOff x="4385625" y="4289775"/>
            <a:chExt cx="983450" cy="1028700"/>
          </a:xfrm>
        </p:grpSpPr>
        <p:sp>
          <p:nvSpPr>
            <p:cNvPr id="1803" name="Google Shape;1803;p83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3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3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3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3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3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9" name="Google Shape;1809;p83"/>
          <p:cNvSpPr/>
          <p:nvPr/>
        </p:nvSpPr>
        <p:spPr>
          <a:xfrm rot="-9533728">
            <a:off x="7650184" y="54485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0" name="Google Shape;1810;p83"/>
          <p:cNvGrpSpPr/>
          <p:nvPr/>
        </p:nvGrpSpPr>
        <p:grpSpPr>
          <a:xfrm rot="10800000">
            <a:off x="7058742" y="409780"/>
            <a:ext cx="481300" cy="473625"/>
            <a:chOff x="1433950" y="3130850"/>
            <a:chExt cx="481300" cy="473625"/>
          </a:xfrm>
        </p:grpSpPr>
        <p:sp>
          <p:nvSpPr>
            <p:cNvPr id="1811" name="Google Shape;1811;p83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3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3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3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7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84"/>
          <p:cNvSpPr txBox="1"/>
          <p:nvPr>
            <p:ph idx="1" type="subTitle"/>
          </p:nvPr>
        </p:nvSpPr>
        <p:spPr>
          <a:xfrm>
            <a:off x="4723250" y="2553592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19" name="Google Shape;1819;p84"/>
          <p:cNvSpPr txBox="1"/>
          <p:nvPr>
            <p:ph type="title"/>
          </p:nvPr>
        </p:nvSpPr>
        <p:spPr>
          <a:xfrm>
            <a:off x="4723250" y="1675500"/>
            <a:ext cx="2151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20" name="Google Shape;1820;p84"/>
          <p:cNvGrpSpPr/>
          <p:nvPr/>
        </p:nvGrpSpPr>
        <p:grpSpPr>
          <a:xfrm flipH="1" rot="6830105">
            <a:off x="7198037" y="-1183265"/>
            <a:ext cx="2289219" cy="3059784"/>
            <a:chOff x="2215325" y="2417050"/>
            <a:chExt cx="2289250" cy="3059825"/>
          </a:xfrm>
        </p:grpSpPr>
        <p:sp>
          <p:nvSpPr>
            <p:cNvPr id="1821" name="Google Shape;1821;p84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4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4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4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4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4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4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4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84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84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84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84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84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84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84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84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84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84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84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84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84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84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84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4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4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4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4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4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4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4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3" name="Google Shape;1853;p84"/>
          <p:cNvGrpSpPr/>
          <p:nvPr/>
        </p:nvGrpSpPr>
        <p:grpSpPr>
          <a:xfrm rot="7723506">
            <a:off x="-92055" y="-108055"/>
            <a:ext cx="1253395" cy="1311066"/>
            <a:chOff x="4385625" y="4289775"/>
            <a:chExt cx="983450" cy="1028700"/>
          </a:xfrm>
        </p:grpSpPr>
        <p:sp>
          <p:nvSpPr>
            <p:cNvPr id="1854" name="Google Shape;1854;p84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84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8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8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84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84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0" name="Google Shape;1860;p84"/>
          <p:cNvSpPr/>
          <p:nvPr/>
        </p:nvSpPr>
        <p:spPr>
          <a:xfrm flipH="1" rot="9533728">
            <a:off x="597465" y="54485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1" name="Google Shape;1861;p84"/>
          <p:cNvGrpSpPr/>
          <p:nvPr/>
        </p:nvGrpSpPr>
        <p:grpSpPr>
          <a:xfrm flipH="1" rot="10800000">
            <a:off x="1609930" y="409780"/>
            <a:ext cx="481300" cy="473625"/>
            <a:chOff x="1433950" y="3130850"/>
            <a:chExt cx="481300" cy="473625"/>
          </a:xfrm>
        </p:grpSpPr>
        <p:sp>
          <p:nvSpPr>
            <p:cNvPr id="1862" name="Google Shape;1862;p84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84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8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8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84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84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0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90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2" name="Google Shape;1872;p90"/>
          <p:cNvGrpSpPr/>
          <p:nvPr/>
        </p:nvGrpSpPr>
        <p:grpSpPr>
          <a:xfrm flipH="1" rot="-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873" name="Google Shape;1873;p90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90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90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6" name="Google Shape;1876;p90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877" name="Google Shape;1877;p9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9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9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0" name="Google Shape;1880;p90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1881" name="Google Shape;1881;p90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90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90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90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7" name="Google Shape;1887;p90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888" name="Google Shape;1888;p90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90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9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9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90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90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4" name="Google Shape;1894;p90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895" name="Google Shape;1895;p9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90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90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90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9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90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90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90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90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90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90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90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90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90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9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9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9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9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9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9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9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9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9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9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9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9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9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9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9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9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9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9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7" name="Google Shape;1927;p90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8" name="Google Shape;1928;p90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929" name="Google Shape;1929;p90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90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9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9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90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90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5" name="Google Shape;1935;p90"/>
          <p:cNvGrpSpPr/>
          <p:nvPr/>
        </p:nvGrpSpPr>
        <p:grpSpPr>
          <a:xfrm>
            <a:off x="131178" y="3409216"/>
            <a:ext cx="1198512" cy="1244001"/>
            <a:chOff x="238125" y="3112025"/>
            <a:chExt cx="716000" cy="743175"/>
          </a:xfrm>
        </p:grpSpPr>
        <p:sp>
          <p:nvSpPr>
            <p:cNvPr id="1936" name="Google Shape;1936;p90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0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0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9" name="Google Shape;1939;p90"/>
          <p:cNvGrpSpPr/>
          <p:nvPr/>
        </p:nvGrpSpPr>
        <p:grpSpPr>
          <a:xfrm flipH="1" rot="3076494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1940" name="Google Shape;1940;p90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90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9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9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90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90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7" name="Google Shape;1947;p91"/>
          <p:cNvGrpSpPr/>
          <p:nvPr/>
        </p:nvGrpSpPr>
        <p:grpSpPr>
          <a:xfrm>
            <a:off x="126425" y="247588"/>
            <a:ext cx="481300" cy="473625"/>
            <a:chOff x="1433950" y="3130850"/>
            <a:chExt cx="481300" cy="473625"/>
          </a:xfrm>
        </p:grpSpPr>
        <p:sp>
          <p:nvSpPr>
            <p:cNvPr id="1948" name="Google Shape;1948;p9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9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9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9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9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9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4" name="Google Shape;1954;p91"/>
          <p:cNvGrpSpPr/>
          <p:nvPr/>
        </p:nvGrpSpPr>
        <p:grpSpPr>
          <a:xfrm>
            <a:off x="551300" y="-210687"/>
            <a:ext cx="892900" cy="888725"/>
            <a:chOff x="3655725" y="3261075"/>
            <a:chExt cx="892900" cy="888725"/>
          </a:xfrm>
        </p:grpSpPr>
        <p:sp>
          <p:nvSpPr>
            <p:cNvPr id="1955" name="Google Shape;1955;p91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91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9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9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91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91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1" name="Google Shape;1961;p91"/>
          <p:cNvGrpSpPr/>
          <p:nvPr/>
        </p:nvGrpSpPr>
        <p:grpSpPr>
          <a:xfrm flipH="1" rot="-2085203">
            <a:off x="8054686" y="3848230"/>
            <a:ext cx="1198514" cy="1244002"/>
            <a:chOff x="238125" y="3112025"/>
            <a:chExt cx="716000" cy="743175"/>
          </a:xfrm>
        </p:grpSpPr>
        <p:sp>
          <p:nvSpPr>
            <p:cNvPr id="1962" name="Google Shape;1962;p91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91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91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5" name="Google Shape;1965;p91"/>
          <p:cNvSpPr/>
          <p:nvPr/>
        </p:nvSpPr>
        <p:spPr>
          <a:xfrm rot="-1005388">
            <a:off x="8279399" y="320747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6" name="Google Shape;1966;p91"/>
          <p:cNvGrpSpPr/>
          <p:nvPr/>
        </p:nvGrpSpPr>
        <p:grpSpPr>
          <a:xfrm rot="-2700000">
            <a:off x="7348993" y="4508991"/>
            <a:ext cx="481295" cy="473620"/>
            <a:chOff x="1433950" y="3130850"/>
            <a:chExt cx="481300" cy="473625"/>
          </a:xfrm>
        </p:grpSpPr>
        <p:sp>
          <p:nvSpPr>
            <p:cNvPr id="1967" name="Google Shape;1967;p9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9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9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9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9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9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3" name="Google Shape;1973;p91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1974" name="Google Shape;1974;p9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9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9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9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91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9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9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9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9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91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91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91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91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91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91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9" name="Google Shape;1989;p91"/>
          <p:cNvGrpSpPr/>
          <p:nvPr/>
        </p:nvGrpSpPr>
        <p:grpSpPr>
          <a:xfrm>
            <a:off x="4991032" y="4300794"/>
            <a:ext cx="1253407" cy="1311078"/>
            <a:chOff x="4385625" y="4289775"/>
            <a:chExt cx="983450" cy="1028700"/>
          </a:xfrm>
        </p:grpSpPr>
        <p:sp>
          <p:nvSpPr>
            <p:cNvPr id="1990" name="Google Shape;1990;p91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91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9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9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91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91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6" name="Google Shape;1996;p91"/>
          <p:cNvGrpSpPr/>
          <p:nvPr/>
        </p:nvGrpSpPr>
        <p:grpSpPr>
          <a:xfrm>
            <a:off x="8088925" y="160725"/>
            <a:ext cx="378900" cy="472250"/>
            <a:chOff x="2459875" y="3181675"/>
            <a:chExt cx="378900" cy="472250"/>
          </a:xfrm>
        </p:grpSpPr>
        <p:sp>
          <p:nvSpPr>
            <p:cNvPr id="1997" name="Google Shape;1997;p91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91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91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0" name="Google Shape;2000;p91"/>
          <p:cNvSpPr/>
          <p:nvPr/>
        </p:nvSpPr>
        <p:spPr>
          <a:xfrm rot="-1005388">
            <a:off x="8498474" y="6157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1" name="Google Shape;2001;p91"/>
          <p:cNvGrpSpPr/>
          <p:nvPr/>
        </p:nvGrpSpPr>
        <p:grpSpPr>
          <a:xfrm rot="-1205478">
            <a:off x="-336245" y="3016595"/>
            <a:ext cx="2289137" cy="3059674"/>
            <a:chOff x="2215325" y="2417050"/>
            <a:chExt cx="2289250" cy="3059825"/>
          </a:xfrm>
        </p:grpSpPr>
        <p:sp>
          <p:nvSpPr>
            <p:cNvPr id="2002" name="Google Shape;2002;p9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91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91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91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9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91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91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91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91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91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91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91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91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91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9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9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9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9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9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9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9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9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9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9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9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9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9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9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9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9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9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9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">
  <p:cSld name="BLANK_2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66f6c12c4a_0_935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166f6c12c4a_0_1662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41" name="Google Shape;2041;g166f6c12c4a_0_1662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42" name="Google Shape;2042;g166f6c12c4a_0_1662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43" name="Google Shape;2043;g166f6c12c4a_0_1662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44" name="Google Shape;2044;g166f6c12c4a_0_1662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45" name="Google Shape;2045;g166f6c12c4a_0_1662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46" name="Google Shape;2046;g166f6c12c4a_0_1662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47" name="Google Shape;2047;g166f6c12c4a_0_1662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48" name="Google Shape;2048;g166f6c12c4a_0_1662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0"/>
          <p:cNvSpPr txBox="1"/>
          <p:nvPr>
            <p:ph type="title"/>
          </p:nvPr>
        </p:nvSpPr>
        <p:spPr>
          <a:xfrm>
            <a:off x="713225" y="585216"/>
            <a:ext cx="77175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9" name="Google Shape;209;p60"/>
          <p:cNvSpPr txBox="1"/>
          <p:nvPr>
            <p:ph idx="1" type="body"/>
          </p:nvPr>
        </p:nvSpPr>
        <p:spPr>
          <a:xfrm>
            <a:off x="713225" y="1021650"/>
            <a:ext cx="77175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grpSp>
        <p:nvGrpSpPr>
          <p:cNvPr id="210" name="Google Shape;210;p60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211" name="Google Shape;211;p6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0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0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0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0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0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0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0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0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0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0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0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0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60"/>
          <p:cNvGrpSpPr/>
          <p:nvPr/>
        </p:nvGrpSpPr>
        <p:grpSpPr>
          <a:xfrm flipH="1" rot="-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244" name="Google Shape;244;p60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60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0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60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250" name="Google Shape;250;p60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0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0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0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60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257" name="Google Shape;257;p60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0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0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0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0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0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0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0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0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0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0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0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0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0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0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60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273" name="Google Shape;273;p6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60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277" name="Google Shape;277;p60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0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0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0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166f6c12c4a_0_1626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1" name="Google Shape;2051;g166f6c12c4a_0_1626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166f6c12c4a_0_1629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54" name="Google Shape;2054;g166f6c12c4a_0_1629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55" name="Google Shape;2055;g166f6c12c4a_0_1629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56" name="Google Shape;2056;g166f6c12c4a_0_1629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57" name="Google Shape;2057;g166f6c12c4a_0_1629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58" name="Google Shape;2058;g166f6c12c4a_0_1629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59" name="Google Shape;2059;g166f6c12c4a_0_1629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60" name="Google Shape;2060;g166f6c12c4a_0_1629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61" name="Google Shape;2061;g166f6c12c4a_0_1629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62" name="Google Shape;2062;g166f6c12c4a_0_1629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63" name="Google Shape;2063;g166f6c12c4a_0_1629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64" name="Google Shape;2064;g166f6c12c4a_0_1629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65" name="Google Shape;2065;g166f6c12c4a_0_1629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166f6c12c4a_0_1643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68" name="Google Shape;2068;g166f6c12c4a_0_1643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66f6c12c4a_0_1646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71" name="Google Shape;2071;g166f6c12c4a_0_1646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66f6c12c4a_0_1649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166f6c12c4a_0_1651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2076" name="Google Shape;2076;g166f6c12c4a_0_1651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166f6c12c4a_0_1654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79" name="Google Shape;2079;g166f6c12c4a_0_1654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80" name="Google Shape;2080;g166f6c12c4a_0_1654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1" name="Google Shape;2081;g166f6c12c4a_0_1654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166f6c12c4a_0_165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2084" name="Google Shape;2084;g166f6c12c4a_0_165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166f6c12c4a_0_1672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087" name="Google Shape;2087;g166f6c12c4a_0_1672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66f6c12c4a_0_1675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90" name="Google Shape;2090;g166f6c12c4a_0_1675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1" name="Google Shape;2091;g166f6c12c4a_0_1675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2" name="Google Shape;2092;g166f6c12c4a_0_1675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93" name="Google Shape;2093;g166f6c12c4a_0_1675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94" name="Google Shape;2094;g166f6c12c4a_0_1675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5" name="Google Shape;2095;g166f6c12c4a_0_1675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66f6c12c4a_0_612"/>
          <p:cNvSpPr txBox="1"/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85" name="Google Shape;285;g166f6c12c4a_0_6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g166f6c12c4a_0_612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166f6c12c4a_0_612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66f6c12c4a_0_612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66f6c12c4a_0_612"/>
          <p:cNvSpPr txBox="1"/>
          <p:nvPr>
            <p:ph idx="1" type="subTitle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90" name="Google Shape;290;g166f6c12c4a_0_612"/>
          <p:cNvSpPr txBox="1"/>
          <p:nvPr>
            <p:ph idx="2" type="subTitle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91" name="Google Shape;291;g166f6c12c4a_0_612"/>
          <p:cNvSpPr txBox="1"/>
          <p:nvPr>
            <p:ph idx="3" type="subTitle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92" name="Google Shape;292;g166f6c12c4a_0_612"/>
          <p:cNvSpPr txBox="1"/>
          <p:nvPr>
            <p:ph idx="4" type="subTitle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93" name="Google Shape;293;g166f6c12c4a_0_612"/>
          <p:cNvSpPr txBox="1"/>
          <p:nvPr>
            <p:ph idx="5" type="subTitle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94" name="Google Shape;294;g166f6c12c4a_0_612"/>
          <p:cNvSpPr txBox="1"/>
          <p:nvPr>
            <p:ph idx="6" type="subTitle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166f6c12c4a_0_168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98" name="Google Shape;2098;g166f6c12c4a_0_168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9" name="Google Shape;2099;g166f6c12c4a_0_168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00" name="Google Shape;2100;g166f6c12c4a_0_168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01" name="Google Shape;2101;g166f6c12c4a_0_168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02" name="Google Shape;2102;g166f6c12c4a_0_168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03" name="Google Shape;2103;g166f6c12c4a_0_168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166f6c12c4a_0_1691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06" name="Google Shape;2106;g166f6c12c4a_0_1691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07" name="Google Shape;2107;g166f6c12c4a_0_1691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08" name="Google Shape;2108;g166f6c12c4a_0_1691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09" name="Google Shape;2109;g166f6c12c4a_0_1691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66f6c12c4a_0_1697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12" name="Google Shape;2112;g166f6c12c4a_0_1697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166f6c12c4a_0_1700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15" name="Google Shape;2115;g166f6c12c4a_0_1700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116" name="Google Shape;2116;g166f6c12c4a_0_1700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66f6c12c4a_0_1704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19" name="Google Shape;2119;g166f6c12c4a_0_1704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120" name="Google Shape;2120;g166f6c12c4a_0_1704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166f6c12c4a_0_1708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23" name="Google Shape;2123;g166f6c12c4a_0_1708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166f6c12c4a_0_1713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g166f6c12c4a_0_1713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9" name="Google Shape;2129;g166f6c12c4a_0_1713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0" name="Google Shape;2130;g166f6c12c4a_0_1713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1" name="Google Shape;2131;g166f6c12c4a_0_1713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g166f6c12c4a_0_1713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g166f6c12c4a_0_1713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g166f6c12c4a_0_1713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g166f6c12c4a_0_1713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g166f6c12c4a_0_1713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166f6c12c4a_0_1724"/>
          <p:cNvSpPr txBox="1"/>
          <p:nvPr>
            <p:ph type="title"/>
          </p:nvPr>
        </p:nvSpPr>
        <p:spPr>
          <a:xfrm>
            <a:off x="0" y="0"/>
            <a:ext cx="9144000" cy="53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9" name="Google Shape;2139;g166f6c12c4a_0_1724"/>
          <p:cNvSpPr txBox="1"/>
          <p:nvPr>
            <p:ph idx="1" type="body"/>
          </p:nvPr>
        </p:nvSpPr>
        <p:spPr>
          <a:xfrm>
            <a:off x="299257" y="723206"/>
            <a:ext cx="8553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140" name="Google Shape;2140;g166f6c12c4a_0_17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1" name="Google Shape;2141;g166f6c12c4a_0_17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2" name="Google Shape;2142;g166f6c12c4a_0_17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"/>
          <p:cNvSpPr txBox="1"/>
          <p:nvPr>
            <p:ph idx="1" type="subTitle"/>
          </p:nvPr>
        </p:nvSpPr>
        <p:spPr>
          <a:xfrm>
            <a:off x="2019213" y="1518015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7" name="Google Shape;297;p62"/>
          <p:cNvSpPr txBox="1"/>
          <p:nvPr>
            <p:ph idx="2" type="subTitle"/>
          </p:nvPr>
        </p:nvSpPr>
        <p:spPr>
          <a:xfrm>
            <a:off x="2019213" y="1885913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8" name="Google Shape;298;p62"/>
          <p:cNvSpPr txBox="1"/>
          <p:nvPr>
            <p:ph idx="3" type="subTitle"/>
          </p:nvPr>
        </p:nvSpPr>
        <p:spPr>
          <a:xfrm>
            <a:off x="2019212" y="3000028"/>
            <a:ext cx="2255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9" name="Google Shape;299;p62"/>
          <p:cNvSpPr txBox="1"/>
          <p:nvPr>
            <p:ph idx="4" type="subTitle"/>
          </p:nvPr>
        </p:nvSpPr>
        <p:spPr>
          <a:xfrm>
            <a:off x="2019213" y="3364455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0" name="Google Shape;300;p62"/>
          <p:cNvSpPr txBox="1"/>
          <p:nvPr>
            <p:ph type="title"/>
          </p:nvPr>
        </p:nvSpPr>
        <p:spPr>
          <a:xfrm>
            <a:off x="977453" y="1726588"/>
            <a:ext cx="993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1" name="Google Shape;301;p62"/>
          <p:cNvSpPr txBox="1"/>
          <p:nvPr>
            <p:ph idx="5" type="title"/>
          </p:nvPr>
        </p:nvSpPr>
        <p:spPr>
          <a:xfrm>
            <a:off x="1076303" y="3244690"/>
            <a:ext cx="79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2" name="Google Shape;302;p62"/>
          <p:cNvSpPr txBox="1"/>
          <p:nvPr>
            <p:ph idx="6" type="title"/>
          </p:nvPr>
        </p:nvSpPr>
        <p:spPr>
          <a:xfrm>
            <a:off x="713225" y="582168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62"/>
          <p:cNvSpPr txBox="1"/>
          <p:nvPr>
            <p:ph idx="7" type="subTitle"/>
          </p:nvPr>
        </p:nvSpPr>
        <p:spPr>
          <a:xfrm>
            <a:off x="5910839" y="1518015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4" name="Google Shape;304;p62"/>
          <p:cNvSpPr txBox="1"/>
          <p:nvPr>
            <p:ph idx="8" type="subTitle"/>
          </p:nvPr>
        </p:nvSpPr>
        <p:spPr>
          <a:xfrm>
            <a:off x="5910847" y="1885913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5" name="Google Shape;305;p62"/>
          <p:cNvSpPr txBox="1"/>
          <p:nvPr>
            <p:ph idx="9" type="subTitle"/>
          </p:nvPr>
        </p:nvSpPr>
        <p:spPr>
          <a:xfrm>
            <a:off x="5910840" y="3000020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6" name="Google Shape;306;p62"/>
          <p:cNvSpPr txBox="1"/>
          <p:nvPr>
            <p:ph idx="13" type="subTitle"/>
          </p:nvPr>
        </p:nvSpPr>
        <p:spPr>
          <a:xfrm>
            <a:off x="5910847" y="3364455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7" name="Google Shape;307;p62"/>
          <p:cNvSpPr txBox="1"/>
          <p:nvPr>
            <p:ph idx="14" type="title"/>
          </p:nvPr>
        </p:nvSpPr>
        <p:spPr>
          <a:xfrm>
            <a:off x="5067353" y="1761688"/>
            <a:ext cx="797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8" name="Google Shape;308;p62"/>
          <p:cNvSpPr txBox="1"/>
          <p:nvPr>
            <p:ph idx="15" type="title"/>
          </p:nvPr>
        </p:nvSpPr>
        <p:spPr>
          <a:xfrm>
            <a:off x="5066453" y="3244690"/>
            <a:ext cx="7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309" name="Google Shape;309;p62"/>
          <p:cNvGrpSpPr/>
          <p:nvPr/>
        </p:nvGrpSpPr>
        <p:grpSpPr>
          <a:xfrm flipH="1" rot="3076494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310" name="Google Shape;310;p62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2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2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2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62"/>
          <p:cNvSpPr/>
          <p:nvPr/>
        </p:nvSpPr>
        <p:spPr>
          <a:xfrm rot="4285105">
            <a:off x="8672197" y="205582"/>
            <a:ext cx="296559" cy="256335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62"/>
          <p:cNvGrpSpPr/>
          <p:nvPr/>
        </p:nvGrpSpPr>
        <p:grpSpPr>
          <a:xfrm rot="1018353">
            <a:off x="305472" y="265599"/>
            <a:ext cx="378882" cy="472228"/>
            <a:chOff x="2459875" y="3181675"/>
            <a:chExt cx="378900" cy="472250"/>
          </a:xfrm>
        </p:grpSpPr>
        <p:sp>
          <p:nvSpPr>
            <p:cNvPr id="318" name="Google Shape;318;p62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2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2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62"/>
          <p:cNvGrpSpPr/>
          <p:nvPr/>
        </p:nvGrpSpPr>
        <p:grpSpPr>
          <a:xfrm rot="4436901">
            <a:off x="153237" y="1379698"/>
            <a:ext cx="378895" cy="472244"/>
            <a:chOff x="2459875" y="3181675"/>
            <a:chExt cx="378900" cy="472250"/>
          </a:xfrm>
        </p:grpSpPr>
        <p:sp>
          <p:nvSpPr>
            <p:cNvPr id="322" name="Google Shape;322;p62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2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2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62"/>
          <p:cNvGrpSpPr/>
          <p:nvPr/>
        </p:nvGrpSpPr>
        <p:grpSpPr>
          <a:xfrm rot="6801936">
            <a:off x="3259769" y="3870542"/>
            <a:ext cx="2289268" cy="3059849"/>
            <a:chOff x="2215325" y="2417050"/>
            <a:chExt cx="2289250" cy="3059825"/>
          </a:xfrm>
        </p:grpSpPr>
        <p:sp>
          <p:nvSpPr>
            <p:cNvPr id="326" name="Google Shape;326;p6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2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2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2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2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2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2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2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2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2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2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>
            <p:ph type="title"/>
          </p:nvPr>
        </p:nvSpPr>
        <p:spPr>
          <a:xfrm>
            <a:off x="2057400" y="2728989"/>
            <a:ext cx="5029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0" name="Google Shape;360;p64"/>
          <p:cNvSpPr txBox="1"/>
          <p:nvPr>
            <p:ph idx="1" type="subTitle"/>
          </p:nvPr>
        </p:nvSpPr>
        <p:spPr>
          <a:xfrm>
            <a:off x="3037200" y="3339369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1" name="Google Shape;361;p64"/>
          <p:cNvSpPr txBox="1"/>
          <p:nvPr>
            <p:ph idx="2" type="title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62" name="Google Shape;362;p64"/>
          <p:cNvGrpSpPr/>
          <p:nvPr/>
        </p:nvGrpSpPr>
        <p:grpSpPr>
          <a:xfrm flipH="1" rot="-7723506">
            <a:off x="8141032" y="3154218"/>
            <a:ext cx="1253395" cy="1311066"/>
            <a:chOff x="4385625" y="4289775"/>
            <a:chExt cx="983450" cy="1028700"/>
          </a:xfrm>
        </p:grpSpPr>
        <p:sp>
          <p:nvSpPr>
            <p:cNvPr id="363" name="Google Shape;363;p64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4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4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4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64"/>
          <p:cNvSpPr/>
          <p:nvPr/>
        </p:nvSpPr>
        <p:spPr>
          <a:xfrm rot="-9533728">
            <a:off x="7802584" y="3316759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64"/>
          <p:cNvGrpSpPr/>
          <p:nvPr/>
        </p:nvGrpSpPr>
        <p:grpSpPr>
          <a:xfrm rot="10800000">
            <a:off x="7211142" y="3672054"/>
            <a:ext cx="481300" cy="473625"/>
            <a:chOff x="1433950" y="3130850"/>
            <a:chExt cx="481300" cy="473625"/>
          </a:xfrm>
        </p:grpSpPr>
        <p:sp>
          <p:nvSpPr>
            <p:cNvPr id="371" name="Google Shape;371;p64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4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4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4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64"/>
          <p:cNvGrpSpPr/>
          <p:nvPr/>
        </p:nvGrpSpPr>
        <p:grpSpPr>
          <a:xfrm rot="10800000">
            <a:off x="7642642" y="4401791"/>
            <a:ext cx="892900" cy="888725"/>
            <a:chOff x="3655725" y="3261075"/>
            <a:chExt cx="892900" cy="888725"/>
          </a:xfrm>
        </p:grpSpPr>
        <p:sp>
          <p:nvSpPr>
            <p:cNvPr id="378" name="Google Shape;378;p64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4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4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4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4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4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64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385" name="Google Shape;385;p64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4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4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4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64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64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393" name="Google Shape;393;p64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4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4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4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64"/>
          <p:cNvGrpSpPr/>
          <p:nvPr/>
        </p:nvGrpSpPr>
        <p:grpSpPr>
          <a:xfrm>
            <a:off x="555350" y="-1039362"/>
            <a:ext cx="892900" cy="888725"/>
            <a:chOff x="3655725" y="3261075"/>
            <a:chExt cx="892900" cy="888725"/>
          </a:xfrm>
        </p:grpSpPr>
        <p:sp>
          <p:nvSpPr>
            <p:cNvPr id="400" name="Google Shape;400;p64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4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4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4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4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4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66f6c12c4a_0_123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66f6c12c4a_0_123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9" name="Google Shape;409;g166f6c12c4a_0_123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0" name="Google Shape;410;g166f6c12c4a_0_123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1" name="Google Shape;411;g166f6c12c4a_0_123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66f6c12c4a_0_123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66f6c12c4a_0_123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66f6c12c4a_0_123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66f6c12c4a_0_123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66f6c12c4a_0_123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9"/>
          <p:cNvSpPr txBox="1"/>
          <p:nvPr>
            <p:ph type="title"/>
          </p:nvPr>
        </p:nvSpPr>
        <p:spPr>
          <a:xfrm>
            <a:off x="2824101" y="2102400"/>
            <a:ext cx="5102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9" name="Google Shape;419;p79"/>
          <p:cNvSpPr txBox="1"/>
          <p:nvPr>
            <p:ph idx="1" type="subTitle"/>
          </p:nvPr>
        </p:nvSpPr>
        <p:spPr>
          <a:xfrm>
            <a:off x="2824101" y="2858100"/>
            <a:ext cx="4512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0" name="Google Shape;420;p79"/>
          <p:cNvSpPr txBox="1"/>
          <p:nvPr>
            <p:ph idx="2" type="title"/>
          </p:nvPr>
        </p:nvSpPr>
        <p:spPr>
          <a:xfrm>
            <a:off x="1664513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421" name="Google Shape;421;p79"/>
          <p:cNvGrpSpPr/>
          <p:nvPr/>
        </p:nvGrpSpPr>
        <p:grpSpPr>
          <a:xfrm rot="996459">
            <a:off x="7305951" y="2827804"/>
            <a:ext cx="3646438" cy="4007628"/>
            <a:chOff x="5348750" y="2347100"/>
            <a:chExt cx="1108500" cy="1218300"/>
          </a:xfrm>
        </p:grpSpPr>
        <p:sp>
          <p:nvSpPr>
            <p:cNvPr id="422" name="Google Shape;422;p79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9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9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9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9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9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9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9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9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9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9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9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9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9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9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79"/>
          <p:cNvGrpSpPr/>
          <p:nvPr/>
        </p:nvGrpSpPr>
        <p:grpSpPr>
          <a:xfrm flipH="1" rot="3600724">
            <a:off x="3276579" y="-1583482"/>
            <a:ext cx="2289169" cy="3059717"/>
            <a:chOff x="2215325" y="2417050"/>
            <a:chExt cx="2289250" cy="3059825"/>
          </a:xfrm>
        </p:grpSpPr>
        <p:sp>
          <p:nvSpPr>
            <p:cNvPr id="438" name="Google Shape;438;p7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9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9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9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9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9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9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9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9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9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9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9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9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7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79"/>
          <p:cNvGrpSpPr/>
          <p:nvPr/>
        </p:nvGrpSpPr>
        <p:grpSpPr>
          <a:xfrm flipH="1">
            <a:off x="7889600" y="1179900"/>
            <a:ext cx="481300" cy="473625"/>
            <a:chOff x="1433950" y="3130850"/>
            <a:chExt cx="481300" cy="473625"/>
          </a:xfrm>
        </p:grpSpPr>
        <p:sp>
          <p:nvSpPr>
            <p:cNvPr id="471" name="Google Shape;471;p79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9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9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9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79"/>
          <p:cNvGrpSpPr/>
          <p:nvPr/>
        </p:nvGrpSpPr>
        <p:grpSpPr>
          <a:xfrm flipH="1">
            <a:off x="8321100" y="35063"/>
            <a:ext cx="892900" cy="888725"/>
            <a:chOff x="3655725" y="3261075"/>
            <a:chExt cx="892900" cy="888725"/>
          </a:xfrm>
        </p:grpSpPr>
        <p:sp>
          <p:nvSpPr>
            <p:cNvPr id="478" name="Google Shape;478;p79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9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9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9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9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9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79"/>
          <p:cNvGrpSpPr/>
          <p:nvPr/>
        </p:nvGrpSpPr>
        <p:grpSpPr>
          <a:xfrm flipH="1" rot="3076494">
            <a:off x="-246385" y="3557770"/>
            <a:ext cx="1253395" cy="1311066"/>
            <a:chOff x="4385625" y="4289775"/>
            <a:chExt cx="983450" cy="1028700"/>
          </a:xfrm>
        </p:grpSpPr>
        <p:sp>
          <p:nvSpPr>
            <p:cNvPr id="485" name="Google Shape;485;p79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9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7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7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79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9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79"/>
          <p:cNvSpPr/>
          <p:nvPr/>
        </p:nvSpPr>
        <p:spPr>
          <a:xfrm rot="1266272">
            <a:off x="443135" y="39262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3" Type="http://schemas.openxmlformats.org/officeDocument/2006/relationships/theme" Target="../theme/theme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57000">
              <a:srgbClr val="12243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 Black"/>
              <a:buNone/>
              <a:defRPr b="0" i="0" sz="28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166f6c12c4a_0_16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38" name="Google Shape;2038;g166f6c12c4a_0_16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4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hyperlink" Target="https://en.wikipedia.org/wiki/Digital_signal_process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"/>
          <p:cNvSpPr txBox="1"/>
          <p:nvPr>
            <p:ph type="ctrTitle"/>
          </p:nvPr>
        </p:nvSpPr>
        <p:spPr>
          <a:xfrm>
            <a:off x="735450" y="1404700"/>
            <a:ext cx="67485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External Noise Cancelling</a:t>
            </a:r>
            <a:endParaRPr sz="4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8" name="Google Shape;2148;p1"/>
          <p:cNvSpPr txBox="1"/>
          <p:nvPr>
            <p:ph idx="1" type="subTitle"/>
          </p:nvPr>
        </p:nvSpPr>
        <p:spPr>
          <a:xfrm>
            <a:off x="735450" y="3536279"/>
            <a:ext cx="502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Integrantes:</a:t>
            </a:r>
            <a:br>
              <a:rPr lang="en"/>
            </a:br>
            <a:r>
              <a:rPr lang="en"/>
              <a:t>José Del Maestro Yarlaqué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Francescolli Anticona Puza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16653049265_0_0"/>
          <p:cNvSpPr txBox="1"/>
          <p:nvPr>
            <p:ph type="title"/>
          </p:nvPr>
        </p:nvSpPr>
        <p:spPr>
          <a:xfrm>
            <a:off x="1826700" y="2297400"/>
            <a:ext cx="549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Lista de Materiales</a:t>
            </a:r>
            <a:endParaRPr/>
          </a:p>
        </p:txBody>
      </p:sp>
      <p:sp>
        <p:nvSpPr>
          <p:cNvPr id="2231" name="Google Shape;2231;g16653049265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Google Shape;2236;g1685c0c27c1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55483"/>
            <a:ext cx="9143997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g1685c0c27c1_1_0"/>
          <p:cNvSpPr txBox="1"/>
          <p:nvPr>
            <p:ph type="ctrTitle"/>
          </p:nvPr>
        </p:nvSpPr>
        <p:spPr>
          <a:xfrm>
            <a:off x="0" y="3822875"/>
            <a:ext cx="49104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6000"/>
              <a:t>EVAL - ADF4350EB1Z</a:t>
            </a:r>
            <a:endParaRPr sz="6000">
              <a:solidFill>
                <a:srgbClr val="F3F3F3"/>
              </a:solidFill>
            </a:endParaRPr>
          </a:p>
        </p:txBody>
      </p:sp>
      <p:sp>
        <p:nvSpPr>
          <p:cNvPr id="2238" name="Google Shape;2238;g1685c0c27c1_1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Google Shape;2243;g1685c0c27c1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500" y="152400"/>
            <a:ext cx="461099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g1685c0c27c1_1_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9" name="Google Shape;2249;g1685c0c27c1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4475" y="190500"/>
            <a:ext cx="3819525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0" name="Google Shape;2250;g1685c0c27c1_1_9"/>
          <p:cNvGrpSpPr/>
          <p:nvPr/>
        </p:nvGrpSpPr>
        <p:grpSpPr>
          <a:xfrm>
            <a:off x="62772" y="887662"/>
            <a:ext cx="5309953" cy="3368175"/>
            <a:chOff x="47172" y="650150"/>
            <a:chExt cx="5309953" cy="3368175"/>
          </a:xfrm>
        </p:grpSpPr>
        <p:pic>
          <p:nvPicPr>
            <p:cNvPr id="2251" name="Google Shape;2251;g1685c0c27c1_1_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75" y="650150"/>
              <a:ext cx="5309950" cy="193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2" name="Google Shape;2252;g1685c0c27c1_1_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172" y="2585809"/>
              <a:ext cx="5309950" cy="14325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3" name="Google Shape;2253;g1685c0c27c1_1_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8" name="Google Shape;2258;g168d2c46d6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075" y="595569"/>
            <a:ext cx="7074850" cy="39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g168d2c46d61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168d2c46d61_0_13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65" name="Google Shape;2265;g168d2c46d61_0_13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66" name="Google Shape;2266;g168d2c46d61_0_13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67" name="Google Shape;2267;g168d2c46d61_0_13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68" name="Google Shape;2268;g168d2c46d61_0_13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69" name="Google Shape;2269;g168d2c46d61_0_13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70" name="Google Shape;2270;g168d2c46d61_0_13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71" name="Google Shape;2271;g168d2c46d61_0_13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272" name="Google Shape;2272;g168d2c46d61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028" y="78127"/>
            <a:ext cx="4227475" cy="482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g168d2c46d61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59" y="78155"/>
            <a:ext cx="3472487" cy="4824054"/>
          </a:xfrm>
          <a:prstGeom prst="rect">
            <a:avLst/>
          </a:prstGeom>
          <a:noFill/>
          <a:ln>
            <a:noFill/>
          </a:ln>
        </p:spPr>
      </p:pic>
      <p:sp>
        <p:nvSpPr>
          <p:cNvPr id="2274" name="Google Shape;2274;g168d2c46d61_0_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9" name="Google Shape;2279;g1685c0c27c1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99312" y="-1996862"/>
            <a:ext cx="5141051" cy="91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g1685c0c27c1_1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4700" y="347875"/>
            <a:ext cx="4492225" cy="44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g1685c0c27c1_1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25" y="1165375"/>
            <a:ext cx="4960549" cy="29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g1685c0c27c1_1_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7" name="Google Shape;2287;g1685c0c27c1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55483"/>
            <a:ext cx="9144003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g1685c0c27c1_1_22"/>
          <p:cNvSpPr txBox="1"/>
          <p:nvPr>
            <p:ph type="ctrTitle"/>
          </p:nvPr>
        </p:nvSpPr>
        <p:spPr>
          <a:xfrm>
            <a:off x="4299050" y="2571750"/>
            <a:ext cx="44754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6000"/>
              <a:t>TMS320C6713 DSP Starter Kit (DSK)</a:t>
            </a:r>
            <a:endParaRPr sz="6000"/>
          </a:p>
        </p:txBody>
      </p:sp>
      <p:sp>
        <p:nvSpPr>
          <p:cNvPr id="2289" name="Google Shape;2289;g1685c0c27c1_1_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4" name="Google Shape;2294;g1685c0c27c1_1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g1685c0c27c1_1_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g1685c0c27c1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129150" y="1124151"/>
            <a:ext cx="5139002" cy="28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g1685c0c27c1_1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51725"/>
            <a:ext cx="6308075" cy="28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g1685c0c27c1_1_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g18542d4425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14"/>
            <a:ext cx="9143977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g18542d4425c_0_0"/>
          <p:cNvSpPr txBox="1"/>
          <p:nvPr/>
        </p:nvSpPr>
        <p:spPr>
          <a:xfrm>
            <a:off x="234100" y="43700"/>
            <a:ext cx="2479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Objetivos:</a:t>
            </a:r>
            <a:endParaRPr b="0" i="0" sz="3300" u="none" cap="none" strike="noStrike">
              <a:solidFill>
                <a:srgbClr val="20202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56" name="Google Shape;2156;g18542d4425c_0_0"/>
          <p:cNvSpPr txBox="1"/>
          <p:nvPr/>
        </p:nvSpPr>
        <p:spPr>
          <a:xfrm>
            <a:off x="2940800" y="1340975"/>
            <a:ext cx="5718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●"/>
            </a:pPr>
            <a:r>
              <a:rPr lang="en">
                <a:latin typeface="Spectral Light"/>
                <a:ea typeface="Spectral Light"/>
                <a:cs typeface="Spectral Light"/>
                <a:sym typeface="Spectral Light"/>
              </a:rPr>
              <a:t>Investigar el estado del arte de las soluciones.</a:t>
            </a:r>
            <a:br>
              <a:rPr lang="en">
                <a:latin typeface="Spectral Light"/>
                <a:ea typeface="Spectral Light"/>
                <a:cs typeface="Spectral Light"/>
                <a:sym typeface="Spectral Light"/>
              </a:rPr>
            </a:b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Diseñar un prototipo que aísle de forma acústica el ruido que se perciba en el entorno.</a:t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Presentar datos </a:t>
            </a:r>
            <a:r>
              <a:rPr lang="en">
                <a:latin typeface="Spectral Light"/>
                <a:ea typeface="Spectral Light"/>
                <a:cs typeface="Spectral Light"/>
                <a:sym typeface="Spectral Light"/>
              </a:rPr>
              <a:t>simulados</a:t>
            </a:r>
            <a:r>
              <a:rPr b="0" i="0" lang="en" sz="1400" u="none" cap="none" strike="noStrike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que validen la cancelación de ruido parcial o total.</a:t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Determinar el costo de fabricación del equipo.</a:t>
            </a:r>
            <a:endParaRPr b="0" i="0" sz="1400" u="none" cap="none" strike="noStrike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157" name="Google Shape;2157;g18542d4425c_0_0"/>
          <p:cNvSpPr txBox="1"/>
          <p:nvPr/>
        </p:nvSpPr>
        <p:spPr>
          <a:xfrm>
            <a:off x="272650" y="1268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Generales</a:t>
            </a:r>
            <a:r>
              <a:rPr b="0" i="0" lang="en" sz="28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g18542d4425c_0_0"/>
          <p:cNvSpPr txBox="1"/>
          <p:nvPr/>
        </p:nvSpPr>
        <p:spPr>
          <a:xfrm>
            <a:off x="272650" y="33652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Específicos</a:t>
            </a:r>
            <a:r>
              <a:rPr b="0" i="0" lang="en" sz="2800" u="none" cap="none" strike="noStrik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16b84b3877e_0_176"/>
          <p:cNvSpPr txBox="1"/>
          <p:nvPr>
            <p:ph type="ctrTitle"/>
          </p:nvPr>
        </p:nvSpPr>
        <p:spPr>
          <a:xfrm>
            <a:off x="563575" y="288450"/>
            <a:ext cx="44754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6000"/>
              <a:t>Aplicaciones</a:t>
            </a:r>
            <a:endParaRPr sz="6000">
              <a:solidFill>
                <a:srgbClr val="F3F3F3"/>
              </a:solidFill>
            </a:endParaRPr>
          </a:p>
        </p:txBody>
      </p:sp>
      <p:sp>
        <p:nvSpPr>
          <p:cNvPr id="2308" name="Google Shape;2308;g16b84b3877e_0_176"/>
          <p:cNvSpPr txBox="1"/>
          <p:nvPr/>
        </p:nvSpPr>
        <p:spPr>
          <a:xfrm>
            <a:off x="545850" y="1918225"/>
            <a:ext cx="80523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●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el kit más apropiado para aplicaciones de Audio como: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Reconocimiento de voz.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Filtrado de audio usando filtros FIR, IIR.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"/>
              <a:buChar char="○"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Eliminación de ruido.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Efectos de sonido como el eco, la reverberación, etc.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g16b84b3877e_0_17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g184d0b7444c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55483"/>
            <a:ext cx="9144003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g184d0b7444c_1_6"/>
          <p:cNvSpPr txBox="1"/>
          <p:nvPr>
            <p:ph type="ctrTitle"/>
          </p:nvPr>
        </p:nvSpPr>
        <p:spPr>
          <a:xfrm>
            <a:off x="2212500" y="2571750"/>
            <a:ext cx="65619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6000"/>
              <a:t>AS3400 / AS3410 / AS3430</a:t>
            </a:r>
            <a:endParaRPr sz="6000"/>
          </a:p>
        </p:txBody>
      </p:sp>
      <p:sp>
        <p:nvSpPr>
          <p:cNvPr id="2316" name="Google Shape;2316;g184d0b7444c_1_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184d0b7444c_1_0"/>
          <p:cNvSpPr txBox="1"/>
          <p:nvPr>
            <p:ph type="ctrTitle"/>
          </p:nvPr>
        </p:nvSpPr>
        <p:spPr>
          <a:xfrm>
            <a:off x="563575" y="288450"/>
            <a:ext cx="44754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6000"/>
              <a:t>Aplicaciones</a:t>
            </a:r>
            <a:endParaRPr sz="6000">
              <a:solidFill>
                <a:srgbClr val="F3F3F3"/>
              </a:solidFill>
            </a:endParaRPr>
          </a:p>
        </p:txBody>
      </p:sp>
      <p:sp>
        <p:nvSpPr>
          <p:cNvPr id="2322" name="Google Shape;2322;g184d0b7444c_1_0"/>
          <p:cNvSpPr txBox="1"/>
          <p:nvPr/>
        </p:nvSpPr>
        <p:spPr>
          <a:xfrm>
            <a:off x="545850" y="1918225"/>
            <a:ext cx="80523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●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el kit más apropiado para aplicaciones de Audio como: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Reconocimiento de voz.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Filtrado de audio usando filtros FIR, IIR.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"/>
              <a:buChar char="○"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Eliminación de ruido.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Efectos de sonido como el eco, la reverberación, etc.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g184d0b7444c_1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16b84b3877e_0_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IoT Relay</a:t>
            </a:r>
            <a:endParaRPr/>
          </a:p>
        </p:txBody>
      </p:sp>
      <p:pic>
        <p:nvPicPr>
          <p:cNvPr id="2329" name="Google Shape;2329;g16b84b3877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75252"/>
            <a:ext cx="8839202" cy="2282016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Google Shape;2330;g16b84b3877e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16b84b3877e_0_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IoT Relay</a:t>
            </a:r>
            <a:endParaRPr/>
          </a:p>
        </p:txBody>
      </p:sp>
      <p:pic>
        <p:nvPicPr>
          <p:cNvPr id="2336" name="Google Shape;2336;g16b84b3877e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75252"/>
            <a:ext cx="8839202" cy="2282016"/>
          </a:xfrm>
          <a:prstGeom prst="rect">
            <a:avLst/>
          </a:prstGeom>
          <a:noFill/>
          <a:ln>
            <a:noFill/>
          </a:ln>
        </p:spPr>
      </p:pic>
      <p:sp>
        <p:nvSpPr>
          <p:cNvPr id="2337" name="Google Shape;2337;g16b84b3877e_0_5"/>
          <p:cNvSpPr txBox="1"/>
          <p:nvPr>
            <p:ph idx="12" type="sldNum"/>
          </p:nvPr>
        </p:nvSpPr>
        <p:spPr>
          <a:xfrm>
            <a:off x="47412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g16b84b3877e_0_5"/>
          <p:cNvSpPr txBox="1"/>
          <p:nvPr>
            <p:ph idx="2" type="sldNum"/>
          </p:nvPr>
        </p:nvSpPr>
        <p:spPr>
          <a:xfrm>
            <a:off x="146597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g16b84b3877e_0_5"/>
          <p:cNvSpPr txBox="1"/>
          <p:nvPr>
            <p:ph idx="3" type="sldNum"/>
          </p:nvPr>
        </p:nvSpPr>
        <p:spPr>
          <a:xfrm>
            <a:off x="245782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g16b84b3877e_0_5"/>
          <p:cNvSpPr txBox="1"/>
          <p:nvPr>
            <p:ph idx="4" type="sldNum"/>
          </p:nvPr>
        </p:nvSpPr>
        <p:spPr>
          <a:xfrm>
            <a:off x="344967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g16b84b3877e_0_5"/>
          <p:cNvSpPr txBox="1"/>
          <p:nvPr>
            <p:ph idx="5" type="sldNum"/>
          </p:nvPr>
        </p:nvSpPr>
        <p:spPr>
          <a:xfrm>
            <a:off x="4683438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g16b84b3877e_0_5"/>
          <p:cNvSpPr txBox="1"/>
          <p:nvPr>
            <p:ph idx="6" type="sldNum"/>
          </p:nvPr>
        </p:nvSpPr>
        <p:spPr>
          <a:xfrm>
            <a:off x="5739350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g16b84b3877e_0_5"/>
          <p:cNvSpPr txBox="1"/>
          <p:nvPr>
            <p:ph idx="7" type="sldNum"/>
          </p:nvPr>
        </p:nvSpPr>
        <p:spPr>
          <a:xfrm>
            <a:off x="6795250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g16b84b3877e_0_5"/>
          <p:cNvSpPr txBox="1"/>
          <p:nvPr>
            <p:ph idx="8" type="sldNum"/>
          </p:nvPr>
        </p:nvSpPr>
        <p:spPr>
          <a:xfrm>
            <a:off x="777287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g16b84b3877e_0_5"/>
          <p:cNvSpPr txBox="1"/>
          <p:nvPr>
            <p:ph idx="9" type="sldNum"/>
          </p:nvPr>
        </p:nvSpPr>
        <p:spPr>
          <a:xfrm>
            <a:off x="843072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g16b84b3877e_0_5"/>
          <p:cNvSpPr txBox="1"/>
          <p:nvPr>
            <p:ph idx="13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16b84b3877e_0_1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Micrófono de Referencia</a:t>
            </a:r>
            <a:endParaRPr/>
          </a:p>
        </p:txBody>
      </p:sp>
      <p:sp>
        <p:nvSpPr>
          <p:cNvPr id="2352" name="Google Shape;2352;g16b84b3877e_0_19"/>
          <p:cNvSpPr txBox="1"/>
          <p:nvPr/>
        </p:nvSpPr>
        <p:spPr>
          <a:xfrm>
            <a:off x="4074100" y="2185351"/>
            <a:ext cx="30897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Captura la señal del ruido en el entorno.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3" name="Google Shape;2353;g16b84b3877e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25" y="984725"/>
            <a:ext cx="3252974" cy="31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4" name="Google Shape;2354;g16b84b3877e_0_19"/>
          <p:cNvSpPr txBox="1"/>
          <p:nvPr>
            <p:ph idx="12" type="sldNum"/>
          </p:nvPr>
        </p:nvSpPr>
        <p:spPr>
          <a:xfrm>
            <a:off x="3533200" y="38662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g16b84b3877e_0_19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6b84b3877e_0_23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Amplificador</a:t>
            </a:r>
            <a:endParaRPr/>
          </a:p>
        </p:txBody>
      </p:sp>
      <p:sp>
        <p:nvSpPr>
          <p:cNvPr id="2361" name="Google Shape;2361;g16b84b3877e_0_23"/>
          <p:cNvSpPr txBox="1"/>
          <p:nvPr/>
        </p:nvSpPr>
        <p:spPr>
          <a:xfrm>
            <a:off x="4017200" y="2554638"/>
            <a:ext cx="407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vez captada la señal, se procede a amplificar dicha señal.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2" name="Google Shape;2362;g16b84b3877e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73" y="1337775"/>
            <a:ext cx="2926101" cy="3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g16b84b3877e_0_23"/>
          <p:cNvSpPr txBox="1"/>
          <p:nvPr>
            <p:ph idx="12" type="sldNum"/>
          </p:nvPr>
        </p:nvSpPr>
        <p:spPr>
          <a:xfrm>
            <a:off x="3512575" y="431002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g16b84b3877e_0_23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16b84b3877e_0_2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LPF -&gt; Filtro pasa bajo</a:t>
            </a:r>
            <a:endParaRPr/>
          </a:p>
        </p:txBody>
      </p:sp>
      <p:sp>
        <p:nvSpPr>
          <p:cNvPr id="2370" name="Google Shape;2370;g16b84b3877e_0_27"/>
          <p:cNvSpPr txBox="1"/>
          <p:nvPr/>
        </p:nvSpPr>
        <p:spPr>
          <a:xfrm>
            <a:off x="4216375" y="2471575"/>
            <a:ext cx="3424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señal amplificada pasa a través de un filtro pasa bajo.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1" name="Google Shape;2371;g16b84b3877e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400" y="1231350"/>
            <a:ext cx="3281425" cy="325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g16b84b3877e_0_27"/>
          <p:cNvSpPr txBox="1"/>
          <p:nvPr>
            <p:ph idx="12" type="sldNum"/>
          </p:nvPr>
        </p:nvSpPr>
        <p:spPr>
          <a:xfrm>
            <a:off x="3511850" y="4021350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g16b84b3877e_0_27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16b84b3877e_0_3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Circuito de adaptación de impedancia</a:t>
            </a:r>
            <a:endParaRPr/>
          </a:p>
        </p:txBody>
      </p:sp>
      <p:sp>
        <p:nvSpPr>
          <p:cNvPr id="2379" name="Google Shape;2379;g16b84b3877e_0_31"/>
          <p:cNvSpPr txBox="1"/>
          <p:nvPr/>
        </p:nvSpPr>
        <p:spPr>
          <a:xfrm>
            <a:off x="3910450" y="2300875"/>
            <a:ext cx="3780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circuito de adaptación de impedancia conecta la señal de audio a un RF VCO.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0" name="Google Shape;2380;g16b84b3877e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650" y="1323225"/>
            <a:ext cx="3226950" cy="32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g16b84b3877e_0_31"/>
          <p:cNvSpPr txBox="1"/>
          <p:nvPr>
            <p:ph idx="12" type="sldNum"/>
          </p:nvPr>
        </p:nvSpPr>
        <p:spPr>
          <a:xfrm>
            <a:off x="3319750" y="4088800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g16b84b3877e_0_31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16b84b3877e_0_3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Oscilador Controlado por Voltaje</a:t>
            </a:r>
            <a:endParaRPr/>
          </a:p>
        </p:txBody>
      </p:sp>
      <p:pic>
        <p:nvPicPr>
          <p:cNvPr id="2388" name="Google Shape;2388;g16b84b3877e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26" y="1319925"/>
            <a:ext cx="2916100" cy="25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g16b84b3877e_0_35"/>
          <p:cNvSpPr txBox="1"/>
          <p:nvPr/>
        </p:nvSpPr>
        <p:spPr>
          <a:xfrm>
            <a:off x="3882000" y="1946400"/>
            <a:ext cx="3780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oscilador controlado por voltaje (VCO) emite una señal de frecuencia modulada.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0" name="Google Shape;2390;g16b84b3877e_0_35"/>
          <p:cNvSpPr txBox="1"/>
          <p:nvPr>
            <p:ph idx="12" type="sldNum"/>
          </p:nvPr>
        </p:nvSpPr>
        <p:spPr>
          <a:xfrm>
            <a:off x="3390225" y="35310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g16b84b3877e_0_35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g166f6c12c4a_0_1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51025"/>
            <a:ext cx="9144018" cy="609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g166f6c12c4a_0_1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3600" y="2698678"/>
            <a:ext cx="4831424" cy="244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g166f6c12c4a_0_1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4552525" cy="31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g166f6c12c4a_0_1250"/>
          <p:cNvSpPr txBox="1"/>
          <p:nvPr>
            <p:ph type="title"/>
          </p:nvPr>
        </p:nvSpPr>
        <p:spPr>
          <a:xfrm>
            <a:off x="5234350" y="428350"/>
            <a:ext cx="37923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Control activo del</a:t>
            </a:r>
            <a:br>
              <a:rPr lang="en" sz="3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400">
                <a:solidFill>
                  <a:srgbClr val="96FFF3"/>
                </a:solidFill>
                <a:latin typeface="Oswald"/>
                <a:ea typeface="Oswald"/>
                <a:cs typeface="Oswald"/>
                <a:sym typeface="Oswald"/>
              </a:rPr>
              <a:t>Sonido de banda ancha</a:t>
            </a:r>
            <a:endParaRPr sz="3400">
              <a:solidFill>
                <a:srgbClr val="96FF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7" name="Google Shape;2167;g166f6c12c4a_0_1250"/>
          <p:cNvSpPr txBox="1"/>
          <p:nvPr>
            <p:ph type="title"/>
          </p:nvPr>
        </p:nvSpPr>
        <p:spPr>
          <a:xfrm>
            <a:off x="0" y="3747250"/>
            <a:ext cx="43125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MUTE</a:t>
            </a:r>
            <a:r>
              <a:rPr lang="en" sz="3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3400">
                <a:solidFill>
                  <a:srgbClr val="96FFF3"/>
                </a:solidFill>
                <a:latin typeface="Oswald"/>
                <a:ea typeface="Oswald"/>
                <a:cs typeface="Oswald"/>
                <a:sym typeface="Oswald"/>
              </a:rPr>
              <a:t>Llevar IoT a la cancelación de Ruido</a:t>
            </a:r>
            <a:endParaRPr sz="3400">
              <a:solidFill>
                <a:srgbClr val="96FF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6b84b3877e_0_3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Mezclador y PLL</a:t>
            </a:r>
            <a:endParaRPr/>
          </a:p>
        </p:txBody>
      </p:sp>
      <p:pic>
        <p:nvPicPr>
          <p:cNvPr id="2397" name="Google Shape;2397;g16b84b3877e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01" y="1180950"/>
            <a:ext cx="1653125" cy="358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g16b84b3877e_0_39"/>
          <p:cNvSpPr txBox="1"/>
          <p:nvPr/>
        </p:nvSpPr>
        <p:spPr>
          <a:xfrm>
            <a:off x="3823925" y="1881250"/>
            <a:ext cx="46068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Esa señal se mezcla con una frecuencia portadora generada por un bucle de bloqueo de fase (PLL).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 resultado se convierte a la banda ancha ISM de 900 MHz.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9" name="Google Shape;2399;g16b84b3877e_0_39"/>
          <p:cNvSpPr txBox="1"/>
          <p:nvPr>
            <p:ph idx="12" type="sldNum"/>
          </p:nvPr>
        </p:nvSpPr>
        <p:spPr>
          <a:xfrm>
            <a:off x="2684125" y="4470950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g16b84b3877e_0_39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16b84b3877e_0_43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BPF</a:t>
            </a:r>
            <a:endParaRPr/>
          </a:p>
        </p:txBody>
      </p:sp>
      <p:pic>
        <p:nvPicPr>
          <p:cNvPr id="2406" name="Google Shape;2406;g16b84b3877e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076" y="1173850"/>
            <a:ext cx="3314425" cy="330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g16b84b3877e_0_43"/>
          <p:cNvSpPr txBox="1"/>
          <p:nvPr/>
        </p:nvSpPr>
        <p:spPr>
          <a:xfrm>
            <a:off x="4809375" y="2201025"/>
            <a:ext cx="3780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señal resultante de RF se filtra con un BPF (filtro pasa-banda).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8" name="Google Shape;2408;g16b84b3877e_0_43"/>
          <p:cNvSpPr txBox="1"/>
          <p:nvPr>
            <p:ph idx="12" type="sldNum"/>
          </p:nvPr>
        </p:nvSpPr>
        <p:spPr>
          <a:xfrm>
            <a:off x="3703950" y="400342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g16b84b3877e_0_43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16b84b3877e_0_4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Amplificador de potencia</a:t>
            </a:r>
            <a:endParaRPr/>
          </a:p>
        </p:txBody>
      </p:sp>
      <p:pic>
        <p:nvPicPr>
          <p:cNvPr id="2415" name="Google Shape;2415;g16b84b3877e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74" y="1259825"/>
            <a:ext cx="3104350" cy="34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6" name="Google Shape;2416;g16b84b3877e_0_47"/>
          <p:cNvSpPr txBox="1"/>
          <p:nvPr/>
        </p:nvSpPr>
        <p:spPr>
          <a:xfrm>
            <a:off x="4572000" y="2527009"/>
            <a:ext cx="37800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Ese filtro resultante se pasa a un amplificador de potencia.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7" name="Google Shape;2417;g16b84b3877e_0_47"/>
          <p:cNvSpPr txBox="1"/>
          <p:nvPr>
            <p:ph idx="12" type="sldNum"/>
          </p:nvPr>
        </p:nvSpPr>
        <p:spPr>
          <a:xfrm>
            <a:off x="3732325" y="4445500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g16b84b3877e_0_47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16b84b3877e_0_5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Antena</a:t>
            </a:r>
            <a:endParaRPr/>
          </a:p>
        </p:txBody>
      </p:sp>
      <p:pic>
        <p:nvPicPr>
          <p:cNvPr id="2424" name="Google Shape;2424;g16b84b3877e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24" y="1323850"/>
            <a:ext cx="1979525" cy="3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5" name="Google Shape;2425;g16b84b3877e_0_51"/>
          <p:cNvSpPr txBox="1"/>
          <p:nvPr/>
        </p:nvSpPr>
        <p:spPr>
          <a:xfrm>
            <a:off x="4069500" y="1946400"/>
            <a:ext cx="4209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amplificador de potencia se encuentra conectado a una antena de 900 MHz.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6" name="Google Shape;2426;g16b84b3877e_0_51"/>
          <p:cNvSpPr txBox="1"/>
          <p:nvPr>
            <p:ph idx="12" type="sldNum"/>
          </p:nvPr>
        </p:nvSpPr>
        <p:spPr>
          <a:xfrm>
            <a:off x="2875650" y="435302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g16b84b3877e_0_51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16b84b3877e_0_5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La señal transmitida</a:t>
            </a:r>
            <a:endParaRPr/>
          </a:p>
        </p:txBody>
      </p:sp>
      <p:pic>
        <p:nvPicPr>
          <p:cNvPr id="2433" name="Google Shape;2433;g16b84b3877e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75" y="1169252"/>
            <a:ext cx="8839200" cy="1552908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g16b84b3877e_0_58"/>
          <p:cNvSpPr txBox="1"/>
          <p:nvPr>
            <p:ph type="title"/>
          </p:nvPr>
        </p:nvSpPr>
        <p:spPr>
          <a:xfrm>
            <a:off x="668725" y="2959250"/>
            <a:ext cx="83520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x(t) : señal transmitida.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m(t): señal capturada.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Ap  : ganancia del amplificador de RF.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Af   : </a:t>
            </a:r>
            <a:r>
              <a:rPr lang="en" sz="1800">
                <a:latin typeface="Nunito Sans"/>
                <a:ea typeface="Nunito Sans"/>
                <a:cs typeface="Nunito Sans"/>
                <a:sym typeface="Nunito Sans"/>
              </a:rPr>
              <a:t>ganancia combinada del amplificador de audio y el modulador de FM.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35" name="Google Shape;2435;g16b84b3877e_0_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1685c0c27c1_0_0"/>
          <p:cNvSpPr txBox="1"/>
          <p:nvPr>
            <p:ph type="title"/>
          </p:nvPr>
        </p:nvSpPr>
        <p:spPr>
          <a:xfrm>
            <a:off x="2847175" y="2297400"/>
            <a:ext cx="6203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Mejoras al dispositivo</a:t>
            </a:r>
            <a:endParaRPr/>
          </a:p>
        </p:txBody>
      </p:sp>
      <p:sp>
        <p:nvSpPr>
          <p:cNvPr id="2441" name="Google Shape;2441;g1685c0c27c1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6" name="Google Shape;2446;g16b84b3877e_0_105"/>
          <p:cNvGrpSpPr/>
          <p:nvPr/>
        </p:nvGrpSpPr>
        <p:grpSpPr>
          <a:xfrm>
            <a:off x="3095850" y="1237396"/>
            <a:ext cx="2952311" cy="3764006"/>
            <a:chOff x="3095850" y="952846"/>
            <a:chExt cx="2952311" cy="3764006"/>
          </a:xfrm>
        </p:grpSpPr>
        <p:sp>
          <p:nvSpPr>
            <p:cNvPr id="2447" name="Google Shape;2447;g16b84b3877e_0_105"/>
            <p:cNvSpPr/>
            <p:nvPr/>
          </p:nvSpPr>
          <p:spPr>
            <a:xfrm>
              <a:off x="3095850" y="2315625"/>
              <a:ext cx="2952300" cy="5976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8" name="Google Shape;2448;g16b84b3877e_0_105"/>
            <p:cNvGrpSpPr/>
            <p:nvPr/>
          </p:nvGrpSpPr>
          <p:grpSpPr>
            <a:xfrm>
              <a:off x="3095861" y="952846"/>
              <a:ext cx="2952300" cy="3764006"/>
              <a:chOff x="1650436" y="981296"/>
              <a:chExt cx="2952300" cy="3764006"/>
            </a:xfrm>
          </p:grpSpPr>
          <p:grpSp>
            <p:nvGrpSpPr>
              <p:cNvPr id="2449" name="Google Shape;2449;g16b84b3877e_0_105"/>
              <p:cNvGrpSpPr/>
              <p:nvPr/>
            </p:nvGrpSpPr>
            <p:grpSpPr>
              <a:xfrm>
                <a:off x="1650436" y="981296"/>
                <a:ext cx="2952300" cy="3764006"/>
                <a:chOff x="3123125" y="1713975"/>
                <a:chExt cx="2027400" cy="3147425"/>
              </a:xfrm>
            </p:grpSpPr>
            <p:grpSp>
              <p:nvGrpSpPr>
                <p:cNvPr id="2450" name="Google Shape;2450;g16b84b3877e_0_105"/>
                <p:cNvGrpSpPr/>
                <p:nvPr/>
              </p:nvGrpSpPr>
              <p:grpSpPr>
                <a:xfrm>
                  <a:off x="3123125" y="1713975"/>
                  <a:ext cx="2027400" cy="3147425"/>
                  <a:chOff x="3123125" y="1713975"/>
                  <a:chExt cx="2027400" cy="3147425"/>
                </a:xfrm>
              </p:grpSpPr>
              <p:sp>
                <p:nvSpPr>
                  <p:cNvPr id="2451" name="Google Shape;2451;g16b84b3877e_0_105"/>
                  <p:cNvSpPr/>
                  <p:nvPr/>
                </p:nvSpPr>
                <p:spPr>
                  <a:xfrm>
                    <a:off x="3123125" y="1713975"/>
                    <a:ext cx="2027400" cy="597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2" name="Google Shape;2452;g16b84b3877e_0_105"/>
                  <p:cNvSpPr/>
                  <p:nvPr/>
                </p:nvSpPr>
                <p:spPr>
                  <a:xfrm>
                    <a:off x="3123125" y="4263800"/>
                    <a:ext cx="2027400" cy="597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453" name="Google Shape;2453;g16b84b3877e_0_105"/>
                  <p:cNvCxnSpPr>
                    <a:stCxn id="2451" idx="2"/>
                    <a:endCxn id="2452" idx="2"/>
                  </p:cNvCxnSpPr>
                  <p:nvPr/>
                </p:nvCxnSpPr>
                <p:spPr>
                  <a:xfrm>
                    <a:off x="3123125" y="2012775"/>
                    <a:ext cx="0" cy="25497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cxnSp>
              <p:nvCxnSpPr>
                <p:cNvPr id="2454" name="Google Shape;2454;g16b84b3877e_0_105"/>
                <p:cNvCxnSpPr>
                  <a:stCxn id="2451" idx="6"/>
                  <a:endCxn id="2452" idx="6"/>
                </p:cNvCxnSpPr>
                <p:nvPr/>
              </p:nvCxnSpPr>
              <p:spPr>
                <a:xfrm>
                  <a:off x="5150525" y="2012775"/>
                  <a:ext cx="0" cy="2549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455" name="Google Shape;2455;g16b84b3877e_0_105"/>
              <p:cNvSpPr txBox="1"/>
              <p:nvPr/>
            </p:nvSpPr>
            <p:spPr>
              <a:xfrm>
                <a:off x="2413175" y="1835450"/>
                <a:ext cx="14268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DSP Processor</a:t>
                </a:r>
                <a:br>
                  <a:rPr b="0" i="0" lang="en" sz="140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b="0" i="0" lang="en" sz="140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+</a:t>
                </a:r>
                <a:br>
                  <a:rPr b="0" i="0" lang="en" sz="140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b="0" i="0" lang="en" sz="140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Mic. Ref. (x4)</a:t>
                </a:r>
                <a:endParaRPr b="0" i="0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56" name="Google Shape;2456;g16b84b3877e_0_105"/>
              <p:cNvSpPr txBox="1"/>
              <p:nvPr/>
            </p:nvSpPr>
            <p:spPr>
              <a:xfrm>
                <a:off x="2386200" y="3111875"/>
                <a:ext cx="15978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Anti - Noise Speaker</a:t>
                </a:r>
                <a:endParaRPr b="0" i="0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457" name="Google Shape;2457;g16b84b3877e_0_10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g16b84b3877e_0_124"/>
          <p:cNvGrpSpPr/>
          <p:nvPr/>
        </p:nvGrpSpPr>
        <p:grpSpPr>
          <a:xfrm>
            <a:off x="1552100" y="1159146"/>
            <a:ext cx="2952311" cy="3764006"/>
            <a:chOff x="3095850" y="1237396"/>
            <a:chExt cx="2952311" cy="3764006"/>
          </a:xfrm>
        </p:grpSpPr>
        <p:sp>
          <p:nvSpPr>
            <p:cNvPr id="2463" name="Google Shape;2463;g16b84b3877e_0_124"/>
            <p:cNvSpPr/>
            <p:nvPr/>
          </p:nvSpPr>
          <p:spPr>
            <a:xfrm>
              <a:off x="3095850" y="2600175"/>
              <a:ext cx="2952300" cy="5976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64" name="Google Shape;2464;g16b84b3877e_0_124"/>
            <p:cNvGrpSpPr/>
            <p:nvPr/>
          </p:nvGrpSpPr>
          <p:grpSpPr>
            <a:xfrm>
              <a:off x="3095861" y="1237396"/>
              <a:ext cx="2952300" cy="3764006"/>
              <a:chOff x="1650436" y="981296"/>
              <a:chExt cx="2952300" cy="3764006"/>
            </a:xfrm>
          </p:grpSpPr>
          <p:grpSp>
            <p:nvGrpSpPr>
              <p:cNvPr id="2465" name="Google Shape;2465;g16b84b3877e_0_124"/>
              <p:cNvGrpSpPr/>
              <p:nvPr/>
            </p:nvGrpSpPr>
            <p:grpSpPr>
              <a:xfrm>
                <a:off x="1650436" y="981296"/>
                <a:ext cx="2952300" cy="3764006"/>
                <a:chOff x="3123125" y="1713975"/>
                <a:chExt cx="2027400" cy="3147425"/>
              </a:xfrm>
            </p:grpSpPr>
            <p:grpSp>
              <p:nvGrpSpPr>
                <p:cNvPr id="2466" name="Google Shape;2466;g16b84b3877e_0_124"/>
                <p:cNvGrpSpPr/>
                <p:nvPr/>
              </p:nvGrpSpPr>
              <p:grpSpPr>
                <a:xfrm>
                  <a:off x="3123125" y="1713975"/>
                  <a:ext cx="2027400" cy="3147425"/>
                  <a:chOff x="3123125" y="1713975"/>
                  <a:chExt cx="2027400" cy="3147425"/>
                </a:xfrm>
              </p:grpSpPr>
              <p:sp>
                <p:nvSpPr>
                  <p:cNvPr id="2467" name="Google Shape;2467;g16b84b3877e_0_124"/>
                  <p:cNvSpPr/>
                  <p:nvPr/>
                </p:nvSpPr>
                <p:spPr>
                  <a:xfrm>
                    <a:off x="3123125" y="1713975"/>
                    <a:ext cx="2027400" cy="597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8" name="Google Shape;2468;g16b84b3877e_0_124"/>
                  <p:cNvSpPr/>
                  <p:nvPr/>
                </p:nvSpPr>
                <p:spPr>
                  <a:xfrm>
                    <a:off x="3123125" y="4263800"/>
                    <a:ext cx="2027400" cy="597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469" name="Google Shape;2469;g16b84b3877e_0_124"/>
                  <p:cNvCxnSpPr>
                    <a:stCxn id="2467" idx="2"/>
                    <a:endCxn id="2468" idx="2"/>
                  </p:cNvCxnSpPr>
                  <p:nvPr/>
                </p:nvCxnSpPr>
                <p:spPr>
                  <a:xfrm>
                    <a:off x="3123125" y="2012775"/>
                    <a:ext cx="0" cy="25497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cxnSp>
              <p:nvCxnSpPr>
                <p:cNvPr id="2470" name="Google Shape;2470;g16b84b3877e_0_124"/>
                <p:cNvCxnSpPr>
                  <a:stCxn id="2467" idx="6"/>
                  <a:endCxn id="2468" idx="6"/>
                </p:cNvCxnSpPr>
                <p:nvPr/>
              </p:nvCxnSpPr>
              <p:spPr>
                <a:xfrm>
                  <a:off x="5150525" y="2012775"/>
                  <a:ext cx="0" cy="2549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471" name="Google Shape;2471;g16b84b3877e_0_124"/>
              <p:cNvSpPr txBox="1"/>
              <p:nvPr/>
            </p:nvSpPr>
            <p:spPr>
              <a:xfrm>
                <a:off x="2416065" y="1842550"/>
                <a:ext cx="15408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DSP Processor</a:t>
                </a:r>
                <a:endParaRPr b="0" i="0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+</a:t>
                </a:r>
                <a:endParaRPr b="0" i="0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Mic. Ref. (x4)</a:t>
                </a:r>
                <a:endParaRPr b="0" i="0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72" name="Google Shape;2472;g16b84b3877e_0_124"/>
              <p:cNvSpPr txBox="1"/>
              <p:nvPr/>
            </p:nvSpPr>
            <p:spPr>
              <a:xfrm>
                <a:off x="2551825" y="3298025"/>
                <a:ext cx="12693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Anti - Noise</a:t>
                </a:r>
                <a:b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Speaker</a:t>
                </a:r>
                <a:endParaRPr b="0" i="0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pic>
        <p:nvPicPr>
          <p:cNvPr id="2473" name="Google Shape;2473;g16b84b3877e_0_124"/>
          <p:cNvPicPr preferRelativeResize="0"/>
          <p:nvPr/>
        </p:nvPicPr>
        <p:blipFill rotWithShape="1">
          <a:blip r:embed="rId3">
            <a:alphaModFix/>
          </a:blip>
          <a:srcRect b="0" l="0" r="0" t="1700"/>
          <a:stretch/>
        </p:blipFill>
        <p:spPr>
          <a:xfrm>
            <a:off x="5782650" y="1448450"/>
            <a:ext cx="685275" cy="152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4" name="Google Shape;2474;g16b84b3877e_0_124"/>
          <p:cNvCxnSpPr/>
          <p:nvPr/>
        </p:nvCxnSpPr>
        <p:spPr>
          <a:xfrm>
            <a:off x="4624175" y="2205375"/>
            <a:ext cx="618900" cy="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75" name="Google Shape;2475;g16b84b3877e_0_124"/>
          <p:cNvCxnSpPr/>
          <p:nvPr/>
        </p:nvCxnSpPr>
        <p:spPr>
          <a:xfrm>
            <a:off x="4698325" y="3638300"/>
            <a:ext cx="722700" cy="11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76" name="Google Shape;2476;g16b84b3877e_0_1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16653049265_0_46"/>
          <p:cNvSpPr txBox="1"/>
          <p:nvPr>
            <p:ph type="title"/>
          </p:nvPr>
        </p:nvSpPr>
        <p:spPr>
          <a:xfrm>
            <a:off x="1503825" y="1931663"/>
            <a:ext cx="60384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Propuesta Seleccionada</a:t>
            </a:r>
            <a:endParaRPr/>
          </a:p>
        </p:txBody>
      </p:sp>
      <p:sp>
        <p:nvSpPr>
          <p:cNvPr id="2173" name="Google Shape;2173;g16653049265_0_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8" name="Google Shape;2178;g166f6c12c4a_0_16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6407" y="1265988"/>
            <a:ext cx="3651199" cy="26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g166f6c12c4a_0_1606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3F3F3"/>
                </a:solidFill>
              </a:rPr>
              <a:t>Análisis de MUTE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180" name="Google Shape;2180;g166f6c12c4a_0_1606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IoT Relay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81" name="Google Shape;2181;g166f6c12c4a_0_1606"/>
          <p:cNvSpPr txBox="1"/>
          <p:nvPr>
            <p:ph idx="3" type="ctrTitle"/>
          </p:nvPr>
        </p:nvSpPr>
        <p:spPr>
          <a:xfrm>
            <a:off x="6531338" y="105553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DSP Processor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82" name="Google Shape;2182;g166f6c12c4a_0_1606"/>
          <p:cNvSpPr txBox="1"/>
          <p:nvPr>
            <p:ph idx="5" type="ctrTitle"/>
          </p:nvPr>
        </p:nvSpPr>
        <p:spPr>
          <a:xfrm>
            <a:off x="6531350" y="278846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Anti-Noise Speakers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83" name="Google Shape;2183;g166f6c12c4a_0_1606"/>
          <p:cNvSpPr txBox="1"/>
          <p:nvPr>
            <p:ph idx="2" type="ctrTitle"/>
          </p:nvPr>
        </p:nvSpPr>
        <p:spPr>
          <a:xfrm>
            <a:off x="504925" y="3381750"/>
            <a:ext cx="188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Wireless Receiver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84" name="Google Shape;2184;g166f6c12c4a_0_1606"/>
          <p:cNvSpPr/>
          <p:nvPr/>
        </p:nvSpPr>
        <p:spPr>
          <a:xfrm>
            <a:off x="5376375" y="19605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g166f6c12c4a_0_1606"/>
          <p:cNvSpPr/>
          <p:nvPr/>
        </p:nvSpPr>
        <p:spPr>
          <a:xfrm>
            <a:off x="5491550" y="31577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g166f6c12c4a_0_1606"/>
          <p:cNvSpPr/>
          <p:nvPr/>
        </p:nvSpPr>
        <p:spPr>
          <a:xfrm>
            <a:off x="4513550" y="36416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7" name="Google Shape;2187;g166f6c12c4a_0_1606"/>
          <p:cNvCxnSpPr>
            <a:stCxn id="2186" idx="3"/>
            <a:endCxn id="2181" idx="1"/>
          </p:cNvCxnSpPr>
          <p:nvPr/>
        </p:nvCxnSpPr>
        <p:spPr>
          <a:xfrm flipH="1" rot="10800000">
            <a:off x="4637150" y="1377825"/>
            <a:ext cx="1894200" cy="2325600"/>
          </a:xfrm>
          <a:prstGeom prst="bentConnector3">
            <a:avLst>
              <a:gd fmla="val 66287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188" name="Google Shape;2188;g166f6c12c4a_0_1606"/>
          <p:cNvCxnSpPr>
            <a:stCxn id="2185" idx="3"/>
          </p:cNvCxnSpPr>
          <p:nvPr/>
        </p:nvCxnSpPr>
        <p:spPr>
          <a:xfrm flipH="1" rot="10800000">
            <a:off x="5615150" y="3218900"/>
            <a:ext cx="924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89" name="Google Shape;2189;g166f6c12c4a_0_1606"/>
          <p:cNvSpPr/>
          <p:nvPr/>
        </p:nvSpPr>
        <p:spPr>
          <a:xfrm>
            <a:off x="3449888" y="31574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0" name="Google Shape;2190;g166f6c12c4a_0_1606"/>
          <p:cNvCxnSpPr/>
          <p:nvPr/>
        </p:nvCxnSpPr>
        <p:spPr>
          <a:xfrm rot="10800000">
            <a:off x="2382375" y="1828950"/>
            <a:ext cx="2994000" cy="175800"/>
          </a:xfrm>
          <a:prstGeom prst="bentConnector3">
            <a:avLst>
              <a:gd fmla="val 64592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191" name="Google Shape;2191;g166f6c12c4a_0_1606"/>
          <p:cNvCxnSpPr>
            <a:stCxn id="2189" idx="1"/>
            <a:endCxn id="2183" idx="3"/>
          </p:cNvCxnSpPr>
          <p:nvPr/>
        </p:nvCxnSpPr>
        <p:spPr>
          <a:xfrm flipH="1">
            <a:off x="2386088" y="3219200"/>
            <a:ext cx="1063800" cy="397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2" name="Google Shape;2192;g166f6c12c4a_0_160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166f6c12c4a_0_624"/>
          <p:cNvSpPr txBox="1"/>
          <p:nvPr>
            <p:ph type="title"/>
          </p:nvPr>
        </p:nvSpPr>
        <p:spPr>
          <a:xfrm>
            <a:off x="237025" y="811925"/>
            <a:ext cx="4860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La idea principal detrás de esta investigación consiste en combinar redes IoT inalámbricas con cancelación de ruido. Se coloca un micrófono en el entorno que detecta los sonidos y los envía a través de señales inalámbricas a un auricular. Dado que las señales inalámbricas viajan un millón de veces más rápido que el sonido, el auricular puede recibir la información del sonido mucho más rápido que el sonido real.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8" name="Google Shape;2198;g166f6c12c4a_0_6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9025" y="317500"/>
            <a:ext cx="3995800" cy="20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g166f6c12c4a_0_6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0" name="Google Shape;2200;g166f6c12c4a_0_6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8067" y="2833923"/>
            <a:ext cx="3757307" cy="20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g166f6c12c4a_0_6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524" y="2833923"/>
            <a:ext cx="3428987" cy="202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66f6c12c4a_0_624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Google Shape;2207;g166f6c12c4a_0_9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8363" y="193975"/>
            <a:ext cx="3548551" cy="23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g166f6c12c4a_0_9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2571749"/>
            <a:ext cx="369648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g166f6c12c4a_0_9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82375"/>
            <a:ext cx="4409275" cy="47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g166f6c12c4a_0_93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Google Shape;2215;g166f6c12c4a_0_10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25" y="151050"/>
            <a:ext cx="8681145" cy="343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g166f6c12c4a_0_1094"/>
          <p:cNvSpPr txBox="1"/>
          <p:nvPr/>
        </p:nvSpPr>
        <p:spPr>
          <a:xfrm>
            <a:off x="686525" y="3683275"/>
            <a:ext cx="780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Para producir un anti-ruido, los dispositivos ANC necesitan un micrófono, llamado micrófono de referencia, para absorber el sonido del entorno y un altavoz anti-ruido adicional para producir el sonido anti-ruido. Una vez que el micrófono absorbe el sonido, generalmente hay un chip </a:t>
            </a:r>
            <a:r>
              <a:rPr b="0" i="0" lang="en" sz="14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de procesamiento de señal digital (DSP)</a:t>
            </a: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que procesa el sonido y genera el sonido anti-ruido. Si ha probado un auricular ANC, un zumbido bajo que escucha cuando lo enciende es el anti-ruido generado por el altavoz anti-ruido.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g166f6c12c4a_0_109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165c01018ca_0_0"/>
          <p:cNvSpPr txBox="1"/>
          <p:nvPr>
            <p:ph type="title"/>
          </p:nvPr>
        </p:nvSpPr>
        <p:spPr>
          <a:xfrm>
            <a:off x="3083450" y="1933350"/>
            <a:ext cx="25581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Detalles</a:t>
            </a:r>
            <a:br>
              <a:rPr lang="en"/>
            </a:br>
            <a:r>
              <a:rPr lang="en"/>
              <a:t>Técnicos</a:t>
            </a:r>
            <a:endParaRPr/>
          </a:p>
        </p:txBody>
      </p:sp>
      <p:sp>
        <p:nvSpPr>
          <p:cNvPr id="2223" name="Google Shape;2223;g165c01018ca_0_0"/>
          <p:cNvSpPr/>
          <p:nvPr/>
        </p:nvSpPr>
        <p:spPr>
          <a:xfrm>
            <a:off x="1739213" y="2102400"/>
            <a:ext cx="938700" cy="938700"/>
          </a:xfrm>
          <a:prstGeom prst="octagon">
            <a:avLst>
              <a:gd fmla="val 0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306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g165c01018ca_0_0"/>
          <p:cNvSpPr txBox="1"/>
          <p:nvPr>
            <p:ph idx="2" type="title"/>
          </p:nvPr>
        </p:nvSpPr>
        <p:spPr>
          <a:xfrm>
            <a:off x="1664513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25" name="Google Shape;2225;g165c01018ca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ystem Administrator Appreciation Day by Slidesgo">
  <a:themeElements>
    <a:clrScheme name="Simple Light">
      <a:dk1>
        <a:srgbClr val="050A12"/>
      </a:dk1>
      <a:lt1>
        <a:srgbClr val="FFFFFF"/>
      </a:lt1>
      <a:dk2>
        <a:srgbClr val="1F3D52"/>
      </a:dk2>
      <a:lt2>
        <a:srgbClr val="2F536D"/>
      </a:lt2>
      <a:accent1>
        <a:srgbClr val="142836"/>
      </a:accent1>
      <a:accent2>
        <a:srgbClr val="0C1A23"/>
      </a:accent2>
      <a:accent3>
        <a:srgbClr val="142836"/>
      </a:accent3>
      <a:accent4>
        <a:srgbClr val="5F8195"/>
      </a:accent4>
      <a:accent5>
        <a:srgbClr val="08151E"/>
      </a:accent5>
      <a:accent6>
        <a:srgbClr val="9FC3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